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92" r:id="rId1"/>
    <p:sldMasterId id="2147486404" r:id="rId2"/>
    <p:sldMasterId id="2147486416" r:id="rId3"/>
  </p:sldMasterIdLst>
  <p:notesMasterIdLst>
    <p:notesMasterId r:id="rId52"/>
  </p:notesMasterIdLst>
  <p:sldIdLst>
    <p:sldId id="262" r:id="rId4"/>
    <p:sldId id="263" r:id="rId5"/>
    <p:sldId id="267" r:id="rId6"/>
    <p:sldId id="268" r:id="rId7"/>
    <p:sldId id="300" r:id="rId8"/>
    <p:sldId id="273" r:id="rId9"/>
    <p:sldId id="274" r:id="rId10"/>
    <p:sldId id="277" r:id="rId11"/>
    <p:sldId id="315" r:id="rId12"/>
    <p:sldId id="316" r:id="rId13"/>
    <p:sldId id="278" r:id="rId14"/>
    <p:sldId id="276" r:id="rId15"/>
    <p:sldId id="279"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306" r:id="rId32"/>
    <p:sldId id="307" r:id="rId33"/>
    <p:sldId id="297" r:id="rId34"/>
    <p:sldId id="298" r:id="rId35"/>
    <p:sldId id="269" r:id="rId36"/>
    <p:sldId id="317" r:id="rId37"/>
    <p:sldId id="318" r:id="rId38"/>
    <p:sldId id="320" r:id="rId39"/>
    <p:sldId id="321" r:id="rId40"/>
    <p:sldId id="322" r:id="rId41"/>
    <p:sldId id="301" r:id="rId42"/>
    <p:sldId id="303" r:id="rId43"/>
    <p:sldId id="305" r:id="rId44"/>
    <p:sldId id="309" r:id="rId45"/>
    <p:sldId id="310" r:id="rId46"/>
    <p:sldId id="312" r:id="rId47"/>
    <p:sldId id="313" r:id="rId48"/>
    <p:sldId id="314" r:id="rId49"/>
    <p:sldId id="323" r:id="rId50"/>
    <p:sldId id="32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E80B"/>
    <a:srgbClr val="FFFFFF"/>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02" y="23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diagrams/_rels/data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diagrams/_rels/drawing6.xml.rels><?xml version="1.0" encoding="UTF-8" standalone="yes"?>
<Relationships xmlns="http://schemas.openxmlformats.org/package/2006/relationships"><Relationship Id="rId8" Type="http://schemas.openxmlformats.org/officeDocument/2006/relationships/image" Target="../media/image108.sv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svg"/><Relationship Id="rId1" Type="http://schemas.openxmlformats.org/officeDocument/2006/relationships/image" Target="../media/image101.png"/><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dgm:fillClrLst>
    <dgm:linClrLst meth="repeat">
      <a:schemeClr val="lt1">
        <a:alpha val="0"/>
      </a:schemeClr>
    </dgm:linClrLst>
    <dgm:effectClrLst/>
    <dgm:txLinClrLst/>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4E8AB0-D1A5-442E-8F30-E6878A90A8A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9F95437-4268-421A-BA6A-42926E97B005}">
      <dgm:prSet/>
      <dgm:spPr/>
      <dgm:t>
        <a:bodyPr/>
        <a:lstStyle/>
        <a:p>
          <a:pPr>
            <a:lnSpc>
              <a:spcPct val="100000"/>
            </a:lnSpc>
          </a:pPr>
          <a:r>
            <a:rPr lang="en-US" dirty="0"/>
            <a:t>We have been writing source codes before writing tests for them!</a:t>
          </a:r>
        </a:p>
      </dgm:t>
    </dgm:pt>
    <dgm:pt modelId="{11A321D9-6AD0-49E2-9681-288AD969F668}" type="parTrans" cxnId="{987BCF49-B52D-4B68-9D2D-65B150D8696E}">
      <dgm:prSet/>
      <dgm:spPr/>
      <dgm:t>
        <a:bodyPr/>
        <a:lstStyle/>
        <a:p>
          <a:endParaRPr lang="en-US"/>
        </a:p>
      </dgm:t>
    </dgm:pt>
    <dgm:pt modelId="{F1CBB20F-3057-49F4-86FE-9225E1329734}" type="sibTrans" cxnId="{987BCF49-B52D-4B68-9D2D-65B150D8696E}">
      <dgm:prSet/>
      <dgm:spPr/>
      <dgm:t>
        <a:bodyPr/>
        <a:lstStyle/>
        <a:p>
          <a:endParaRPr lang="en-US"/>
        </a:p>
      </dgm:t>
    </dgm:pt>
    <dgm:pt modelId="{40619B09-AFB8-4999-BEF1-67AD9065B86D}">
      <dgm:prSet/>
      <dgm:spPr/>
      <dgm:t>
        <a:bodyPr/>
        <a:lstStyle/>
        <a:p>
          <a:pPr>
            <a:lnSpc>
              <a:spcPct val="100000"/>
            </a:lnSpc>
          </a:pPr>
          <a:r>
            <a:rPr lang="en-US" dirty="0"/>
            <a:t>This approach is called </a:t>
          </a:r>
          <a:r>
            <a:rPr lang="en-US" dirty="0">
              <a:solidFill>
                <a:srgbClr val="FF0000"/>
              </a:solidFill>
            </a:rPr>
            <a:t>T</a:t>
          </a:r>
          <a:r>
            <a:rPr lang="en-US" dirty="0"/>
            <a:t>est-</a:t>
          </a:r>
          <a:r>
            <a:rPr lang="en-US" dirty="0">
              <a:solidFill>
                <a:srgbClr val="FF0000"/>
              </a:solidFill>
            </a:rPr>
            <a:t>L</a:t>
          </a:r>
          <a:r>
            <a:rPr lang="en-US" dirty="0"/>
            <a:t>ater </a:t>
          </a:r>
          <a:r>
            <a:rPr lang="en-US" dirty="0">
              <a:solidFill>
                <a:srgbClr val="FF0000"/>
              </a:solidFill>
            </a:rPr>
            <a:t>D</a:t>
          </a:r>
          <a:r>
            <a:rPr lang="en-US" dirty="0"/>
            <a:t>evelopment (</a:t>
          </a:r>
          <a:r>
            <a:rPr lang="en-US" dirty="0">
              <a:solidFill>
                <a:srgbClr val="FF0000"/>
              </a:solidFill>
            </a:rPr>
            <a:t>TLD</a:t>
          </a:r>
          <a:r>
            <a:rPr lang="en-US" dirty="0"/>
            <a:t>)</a:t>
          </a:r>
        </a:p>
      </dgm:t>
    </dgm:pt>
    <dgm:pt modelId="{74707DCD-C8E6-435D-AB30-36A1D04FDF8D}" type="parTrans" cxnId="{F2746815-F9E5-4395-BFC6-BE92ED4BB861}">
      <dgm:prSet/>
      <dgm:spPr/>
      <dgm:t>
        <a:bodyPr/>
        <a:lstStyle/>
        <a:p>
          <a:endParaRPr lang="en-US"/>
        </a:p>
      </dgm:t>
    </dgm:pt>
    <dgm:pt modelId="{7471750A-C63C-4605-BFDE-253CBC23D851}" type="sibTrans" cxnId="{F2746815-F9E5-4395-BFC6-BE92ED4BB861}">
      <dgm:prSet/>
      <dgm:spPr/>
      <dgm:t>
        <a:bodyPr/>
        <a:lstStyle/>
        <a:p>
          <a:endParaRPr lang="en-US"/>
        </a:p>
      </dgm:t>
    </dgm:pt>
    <dgm:pt modelId="{0C4EFEF0-8572-4DF9-91AE-C2519B902CA1}">
      <dgm:prSet/>
      <dgm:spPr/>
      <dgm:t>
        <a:bodyPr/>
        <a:lstStyle/>
        <a:p>
          <a:pPr>
            <a:lnSpc>
              <a:spcPct val="100000"/>
            </a:lnSpc>
          </a:pPr>
          <a:r>
            <a:rPr lang="en-US"/>
            <a:t>Is there any benefit? Yes!</a:t>
          </a:r>
        </a:p>
      </dgm:t>
    </dgm:pt>
    <dgm:pt modelId="{428B618C-1753-4AA4-A81E-EC266DEC2096}" type="parTrans" cxnId="{A5318D20-CFD0-4A7B-BE96-E634096DBE1A}">
      <dgm:prSet/>
      <dgm:spPr/>
      <dgm:t>
        <a:bodyPr/>
        <a:lstStyle/>
        <a:p>
          <a:endParaRPr lang="en-US"/>
        </a:p>
      </dgm:t>
    </dgm:pt>
    <dgm:pt modelId="{60FA4A85-4BE6-4394-ABEC-3E3426510382}" type="sibTrans" cxnId="{A5318D20-CFD0-4A7B-BE96-E634096DBE1A}">
      <dgm:prSet/>
      <dgm:spPr/>
      <dgm:t>
        <a:bodyPr/>
        <a:lstStyle/>
        <a:p>
          <a:endParaRPr lang="en-US"/>
        </a:p>
      </dgm:t>
    </dgm:pt>
    <dgm:pt modelId="{4DB2D067-085B-42A7-ACB9-21882371DCCE}">
      <dgm:prSet/>
      <dgm:spPr/>
      <dgm:t>
        <a:bodyPr/>
        <a:lstStyle/>
        <a:p>
          <a:pPr>
            <a:lnSpc>
              <a:spcPct val="100000"/>
            </a:lnSpc>
          </a:pPr>
          <a:r>
            <a:rPr lang="en-US"/>
            <a:t>The development process goes on much faster!</a:t>
          </a:r>
        </a:p>
      </dgm:t>
    </dgm:pt>
    <dgm:pt modelId="{2A845408-5A54-478F-99FD-856FAD623C19}" type="parTrans" cxnId="{95D528C6-6098-459F-BE69-E36929D4118A}">
      <dgm:prSet/>
      <dgm:spPr/>
      <dgm:t>
        <a:bodyPr/>
        <a:lstStyle/>
        <a:p>
          <a:endParaRPr lang="en-US"/>
        </a:p>
      </dgm:t>
    </dgm:pt>
    <dgm:pt modelId="{E3DCC87A-0D8A-499C-838B-17B3606D8CC4}" type="sibTrans" cxnId="{95D528C6-6098-459F-BE69-E36929D4118A}">
      <dgm:prSet/>
      <dgm:spPr/>
      <dgm:t>
        <a:bodyPr/>
        <a:lstStyle/>
        <a:p>
          <a:endParaRPr lang="en-US"/>
        </a:p>
      </dgm:t>
    </dgm:pt>
    <dgm:pt modelId="{4EE3FD2E-B915-4309-8981-E90A60556386}">
      <dgm:prSet/>
      <dgm:spPr/>
      <dgm:t>
        <a:bodyPr/>
        <a:lstStyle/>
        <a:p>
          <a:pPr>
            <a:lnSpc>
              <a:spcPct val="100000"/>
            </a:lnSpc>
          </a:pPr>
          <a:r>
            <a:rPr lang="en-US" dirty="0"/>
            <a:t>Writing source codes is easy. (if you know what you need!)</a:t>
          </a:r>
        </a:p>
        <a:p>
          <a:pPr>
            <a:lnSpc>
              <a:spcPct val="100000"/>
            </a:lnSpc>
          </a:pPr>
          <a:r>
            <a:rPr lang="en-US" dirty="0"/>
            <a:t>Less trivial test will be added to the suitcase.</a:t>
          </a:r>
        </a:p>
      </dgm:t>
    </dgm:pt>
    <dgm:pt modelId="{1B0B450E-530C-4E02-A4D6-DB5EE997D859}" type="parTrans" cxnId="{C8A02D6E-351D-44B5-A1B0-95F42B024991}">
      <dgm:prSet/>
      <dgm:spPr/>
      <dgm:t>
        <a:bodyPr/>
        <a:lstStyle/>
        <a:p>
          <a:endParaRPr lang="en-US"/>
        </a:p>
      </dgm:t>
    </dgm:pt>
    <dgm:pt modelId="{1F3FD96E-C317-48BB-BBC2-19470119B711}" type="sibTrans" cxnId="{C8A02D6E-351D-44B5-A1B0-95F42B024991}">
      <dgm:prSet/>
      <dgm:spPr/>
      <dgm:t>
        <a:bodyPr/>
        <a:lstStyle/>
        <a:p>
          <a:endParaRPr lang="en-US"/>
        </a:p>
      </dgm:t>
    </dgm:pt>
    <dgm:pt modelId="{735FEDC3-DC7B-466D-B264-6F25E60E544B}">
      <dgm:prSet/>
      <dgm:spPr/>
      <dgm:t>
        <a:bodyPr/>
        <a:lstStyle/>
        <a:p>
          <a:pPr>
            <a:lnSpc>
              <a:spcPct val="100000"/>
            </a:lnSpc>
          </a:pPr>
          <a:r>
            <a:rPr lang="en-US"/>
            <a:t>Is there any drawback? Yes!</a:t>
          </a:r>
        </a:p>
      </dgm:t>
    </dgm:pt>
    <dgm:pt modelId="{FCFD44AA-1D47-4623-B467-9B69AD1021BC}" type="parTrans" cxnId="{2E86C6DC-A35D-453B-A51F-E6CE6623AC0B}">
      <dgm:prSet/>
      <dgm:spPr/>
      <dgm:t>
        <a:bodyPr/>
        <a:lstStyle/>
        <a:p>
          <a:endParaRPr lang="en-US"/>
        </a:p>
      </dgm:t>
    </dgm:pt>
    <dgm:pt modelId="{E866B285-AFE4-499C-9389-D25547068A56}" type="sibTrans" cxnId="{2E86C6DC-A35D-453B-A51F-E6CE6623AC0B}">
      <dgm:prSet/>
      <dgm:spPr/>
      <dgm:t>
        <a:bodyPr/>
        <a:lstStyle/>
        <a:p>
          <a:endParaRPr lang="en-US"/>
        </a:p>
      </dgm:t>
    </dgm:pt>
    <dgm:pt modelId="{BC51071D-85E3-4DB7-9A38-53475064A68D}">
      <dgm:prSet/>
      <dgm:spPr/>
      <dgm:t>
        <a:bodyPr/>
        <a:lstStyle/>
        <a:p>
          <a:pPr>
            <a:lnSpc>
              <a:spcPct val="100000"/>
            </a:lnSpc>
          </a:pPr>
          <a:r>
            <a:rPr lang="en-US"/>
            <a:t>Many bugs will be found later and need to be fix! Doubles the time working on source code!</a:t>
          </a:r>
        </a:p>
      </dgm:t>
    </dgm:pt>
    <dgm:pt modelId="{8F853524-24F2-4A7A-AF35-C894A4CDD599}" type="parTrans" cxnId="{A18F56EA-FACA-4231-BB53-EB74FED7CB1E}">
      <dgm:prSet/>
      <dgm:spPr/>
      <dgm:t>
        <a:bodyPr/>
        <a:lstStyle/>
        <a:p>
          <a:endParaRPr lang="en-US"/>
        </a:p>
      </dgm:t>
    </dgm:pt>
    <dgm:pt modelId="{57A65545-702E-48D3-B828-4591C3DD1471}" type="sibTrans" cxnId="{A18F56EA-FACA-4231-BB53-EB74FED7CB1E}">
      <dgm:prSet/>
      <dgm:spPr/>
      <dgm:t>
        <a:bodyPr/>
        <a:lstStyle/>
        <a:p>
          <a:endParaRPr lang="en-US"/>
        </a:p>
      </dgm:t>
    </dgm:pt>
    <dgm:pt modelId="{254B735A-C52D-40B6-93ED-F02BEDF6A6F2}">
      <dgm:prSet/>
      <dgm:spPr/>
      <dgm:t>
        <a:bodyPr/>
        <a:lstStyle/>
        <a:p>
          <a:pPr>
            <a:lnSpc>
              <a:spcPct val="100000"/>
            </a:lnSpc>
          </a:pPr>
          <a:r>
            <a:rPr lang="en-US"/>
            <a:t>If you don’t have a precise roadmap of the feature you are working on, you may miss some small details which may be found later.</a:t>
          </a:r>
        </a:p>
      </dgm:t>
    </dgm:pt>
    <dgm:pt modelId="{18626D4E-54DC-43A7-9361-A8D6F1904837}" type="parTrans" cxnId="{9D861547-46F8-4E8D-9CC9-FCE9D3B6758E}">
      <dgm:prSet/>
      <dgm:spPr/>
      <dgm:t>
        <a:bodyPr/>
        <a:lstStyle/>
        <a:p>
          <a:endParaRPr lang="en-US"/>
        </a:p>
      </dgm:t>
    </dgm:pt>
    <dgm:pt modelId="{01699DA1-E8D2-4F44-BC72-159C380688ED}" type="sibTrans" cxnId="{9D861547-46F8-4E8D-9CC9-FCE9D3B6758E}">
      <dgm:prSet/>
      <dgm:spPr/>
      <dgm:t>
        <a:bodyPr/>
        <a:lstStyle/>
        <a:p>
          <a:endParaRPr lang="en-US"/>
        </a:p>
      </dgm:t>
    </dgm:pt>
    <dgm:pt modelId="{15E48519-3B1B-4F58-B5AA-39BC502D3B8E}" type="pres">
      <dgm:prSet presAssocID="{814E8AB0-D1A5-442E-8F30-E6878A90A8AA}" presName="root" presStyleCnt="0">
        <dgm:presLayoutVars>
          <dgm:dir/>
          <dgm:resizeHandles val="exact"/>
        </dgm:presLayoutVars>
      </dgm:prSet>
      <dgm:spPr/>
    </dgm:pt>
    <dgm:pt modelId="{4DBDBA29-4A0C-46FD-B727-A8C53BDD7DE2}" type="pres">
      <dgm:prSet presAssocID="{19F95437-4268-421A-BA6A-42926E97B005}" presName="compNode" presStyleCnt="0"/>
      <dgm:spPr/>
    </dgm:pt>
    <dgm:pt modelId="{883735F6-0853-42CE-AA44-A0E42B218C1A}" type="pres">
      <dgm:prSet presAssocID="{19F95437-4268-421A-BA6A-42926E97B005}" presName="bgRect" presStyleLbl="bgShp" presStyleIdx="0" presStyleCnt="4"/>
      <dgm:spPr/>
    </dgm:pt>
    <dgm:pt modelId="{E1812570-1DC6-4A02-A9B6-5D3043FC0C72}" type="pres">
      <dgm:prSet presAssocID="{19F95437-4268-421A-BA6A-42926E97B00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C49895B1-8B07-4C20-9F51-918E77430513}" type="pres">
      <dgm:prSet presAssocID="{19F95437-4268-421A-BA6A-42926E97B005}" presName="spaceRect" presStyleCnt="0"/>
      <dgm:spPr/>
    </dgm:pt>
    <dgm:pt modelId="{5F3B9101-3CE9-48EE-9C22-909839AB0A85}" type="pres">
      <dgm:prSet presAssocID="{19F95437-4268-421A-BA6A-42926E97B005}" presName="parTx" presStyleLbl="revTx" presStyleIdx="0" presStyleCnt="6">
        <dgm:presLayoutVars>
          <dgm:chMax val="0"/>
          <dgm:chPref val="0"/>
        </dgm:presLayoutVars>
      </dgm:prSet>
      <dgm:spPr/>
    </dgm:pt>
    <dgm:pt modelId="{F79D91D2-AF90-4A23-8078-2E9E7C8EEB37}" type="pres">
      <dgm:prSet presAssocID="{F1CBB20F-3057-49F4-86FE-9225E1329734}" presName="sibTrans" presStyleCnt="0"/>
      <dgm:spPr/>
    </dgm:pt>
    <dgm:pt modelId="{BA2BC364-6938-4AF3-A755-4751B2A0F1A2}" type="pres">
      <dgm:prSet presAssocID="{40619B09-AFB8-4999-BEF1-67AD9065B86D}" presName="compNode" presStyleCnt="0"/>
      <dgm:spPr/>
    </dgm:pt>
    <dgm:pt modelId="{CD78397F-D1A4-49CB-A984-1D3B1EDDD19A}" type="pres">
      <dgm:prSet presAssocID="{40619B09-AFB8-4999-BEF1-67AD9065B86D}" presName="bgRect" presStyleLbl="bgShp" presStyleIdx="1" presStyleCnt="4"/>
      <dgm:spPr/>
    </dgm:pt>
    <dgm:pt modelId="{25A3EE63-C032-4213-BD8A-6EFF32B6C313}" type="pres">
      <dgm:prSet presAssocID="{40619B09-AFB8-4999-BEF1-67AD9065B86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DF402A99-631B-434A-841A-DE87688448ED}" type="pres">
      <dgm:prSet presAssocID="{40619B09-AFB8-4999-BEF1-67AD9065B86D}" presName="spaceRect" presStyleCnt="0"/>
      <dgm:spPr/>
    </dgm:pt>
    <dgm:pt modelId="{AA930261-BDB8-4830-89F2-07FD7322D044}" type="pres">
      <dgm:prSet presAssocID="{40619B09-AFB8-4999-BEF1-67AD9065B86D}" presName="parTx" presStyleLbl="revTx" presStyleIdx="1" presStyleCnt="6">
        <dgm:presLayoutVars>
          <dgm:chMax val="0"/>
          <dgm:chPref val="0"/>
        </dgm:presLayoutVars>
      </dgm:prSet>
      <dgm:spPr/>
    </dgm:pt>
    <dgm:pt modelId="{358BAAD8-E00A-4589-8A71-9060B1741541}" type="pres">
      <dgm:prSet presAssocID="{7471750A-C63C-4605-BFDE-253CBC23D851}" presName="sibTrans" presStyleCnt="0"/>
      <dgm:spPr/>
    </dgm:pt>
    <dgm:pt modelId="{54B2051D-3836-4F02-823C-55432B48058D}" type="pres">
      <dgm:prSet presAssocID="{0C4EFEF0-8572-4DF9-91AE-C2519B902CA1}" presName="compNode" presStyleCnt="0"/>
      <dgm:spPr/>
    </dgm:pt>
    <dgm:pt modelId="{1A7AB923-C486-4391-857D-1F5085CA576A}" type="pres">
      <dgm:prSet presAssocID="{0C4EFEF0-8572-4DF9-91AE-C2519B902CA1}" presName="bgRect" presStyleLbl="bgShp" presStyleIdx="2" presStyleCnt="4"/>
      <dgm:spPr/>
    </dgm:pt>
    <dgm:pt modelId="{00D4823B-02F7-4ADF-8D02-81C3CF2AA201}" type="pres">
      <dgm:prSet presAssocID="{0C4EFEF0-8572-4DF9-91AE-C2519B902CA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6ACD168F-F948-4D45-8642-E6EB49280E93}" type="pres">
      <dgm:prSet presAssocID="{0C4EFEF0-8572-4DF9-91AE-C2519B902CA1}" presName="spaceRect" presStyleCnt="0"/>
      <dgm:spPr/>
    </dgm:pt>
    <dgm:pt modelId="{88A772A8-D581-4308-95F7-65E369816ADC}" type="pres">
      <dgm:prSet presAssocID="{0C4EFEF0-8572-4DF9-91AE-C2519B902CA1}" presName="parTx" presStyleLbl="revTx" presStyleIdx="2" presStyleCnt="6">
        <dgm:presLayoutVars>
          <dgm:chMax val="0"/>
          <dgm:chPref val="0"/>
        </dgm:presLayoutVars>
      </dgm:prSet>
      <dgm:spPr/>
    </dgm:pt>
    <dgm:pt modelId="{A0B9F4B7-0793-4048-85AD-59AA73015712}" type="pres">
      <dgm:prSet presAssocID="{0C4EFEF0-8572-4DF9-91AE-C2519B902CA1}" presName="desTx" presStyleLbl="revTx" presStyleIdx="3" presStyleCnt="6">
        <dgm:presLayoutVars/>
      </dgm:prSet>
      <dgm:spPr/>
    </dgm:pt>
    <dgm:pt modelId="{5CB3F29B-DD83-41A7-B08A-AB967BB34C18}" type="pres">
      <dgm:prSet presAssocID="{60FA4A85-4BE6-4394-ABEC-3E3426510382}" presName="sibTrans" presStyleCnt="0"/>
      <dgm:spPr/>
    </dgm:pt>
    <dgm:pt modelId="{A5055424-0938-4D66-95DE-EE28AC934BA7}" type="pres">
      <dgm:prSet presAssocID="{735FEDC3-DC7B-466D-B264-6F25E60E544B}" presName="compNode" presStyleCnt="0"/>
      <dgm:spPr/>
    </dgm:pt>
    <dgm:pt modelId="{3D8CA4AB-93FB-4B3D-B01D-F29978F19958}" type="pres">
      <dgm:prSet presAssocID="{735FEDC3-DC7B-466D-B264-6F25E60E544B}" presName="bgRect" presStyleLbl="bgShp" presStyleIdx="3" presStyleCnt="4"/>
      <dgm:spPr/>
    </dgm:pt>
    <dgm:pt modelId="{56D434C0-652B-47B7-A1A1-74A2DFC72DE9}" type="pres">
      <dgm:prSet presAssocID="{735FEDC3-DC7B-466D-B264-6F25E60E544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g under Magnifying Glass"/>
        </a:ext>
      </dgm:extLst>
    </dgm:pt>
    <dgm:pt modelId="{B60206DE-1DCC-4AE2-AFA4-0871121B3A12}" type="pres">
      <dgm:prSet presAssocID="{735FEDC3-DC7B-466D-B264-6F25E60E544B}" presName="spaceRect" presStyleCnt="0"/>
      <dgm:spPr/>
    </dgm:pt>
    <dgm:pt modelId="{BAC55D1B-1AE4-497A-88B3-E5E9C8E6504E}" type="pres">
      <dgm:prSet presAssocID="{735FEDC3-DC7B-466D-B264-6F25E60E544B}" presName="parTx" presStyleLbl="revTx" presStyleIdx="4" presStyleCnt="6">
        <dgm:presLayoutVars>
          <dgm:chMax val="0"/>
          <dgm:chPref val="0"/>
        </dgm:presLayoutVars>
      </dgm:prSet>
      <dgm:spPr/>
    </dgm:pt>
    <dgm:pt modelId="{B17A1A3E-BB9F-4CAB-A7A4-8566361BBC53}" type="pres">
      <dgm:prSet presAssocID="{735FEDC3-DC7B-466D-B264-6F25E60E544B}" presName="desTx" presStyleLbl="revTx" presStyleIdx="5" presStyleCnt="6">
        <dgm:presLayoutVars/>
      </dgm:prSet>
      <dgm:spPr/>
    </dgm:pt>
  </dgm:ptLst>
  <dgm:cxnLst>
    <dgm:cxn modelId="{F2746815-F9E5-4395-BFC6-BE92ED4BB861}" srcId="{814E8AB0-D1A5-442E-8F30-E6878A90A8AA}" destId="{40619B09-AFB8-4999-BEF1-67AD9065B86D}" srcOrd="1" destOrd="0" parTransId="{74707DCD-C8E6-435D-AB30-36A1D04FDF8D}" sibTransId="{7471750A-C63C-4605-BFDE-253CBC23D851}"/>
    <dgm:cxn modelId="{C82CB61D-001F-4B5D-BEB8-E1A0A4449338}" type="presOf" srcId="{40619B09-AFB8-4999-BEF1-67AD9065B86D}" destId="{AA930261-BDB8-4830-89F2-07FD7322D044}" srcOrd="0" destOrd="0" presId="urn:microsoft.com/office/officeart/2018/2/layout/IconVerticalSolidList"/>
    <dgm:cxn modelId="{A5318D20-CFD0-4A7B-BE96-E634096DBE1A}" srcId="{814E8AB0-D1A5-442E-8F30-E6878A90A8AA}" destId="{0C4EFEF0-8572-4DF9-91AE-C2519B902CA1}" srcOrd="2" destOrd="0" parTransId="{428B618C-1753-4AA4-A81E-EC266DEC2096}" sibTransId="{60FA4A85-4BE6-4394-ABEC-3E3426510382}"/>
    <dgm:cxn modelId="{BEC3682F-6B15-46E7-BF32-97C5A213E938}" type="presOf" srcId="{254B735A-C52D-40B6-93ED-F02BEDF6A6F2}" destId="{B17A1A3E-BB9F-4CAB-A7A4-8566361BBC53}" srcOrd="0" destOrd="1" presId="urn:microsoft.com/office/officeart/2018/2/layout/IconVerticalSolidList"/>
    <dgm:cxn modelId="{254E483C-E16F-4D87-A0B7-DD167DAAEFE3}" type="presOf" srcId="{BC51071D-85E3-4DB7-9A38-53475064A68D}" destId="{B17A1A3E-BB9F-4CAB-A7A4-8566361BBC53}" srcOrd="0" destOrd="0" presId="urn:microsoft.com/office/officeart/2018/2/layout/IconVerticalSolidList"/>
    <dgm:cxn modelId="{9D861547-46F8-4E8D-9CC9-FCE9D3B6758E}" srcId="{735FEDC3-DC7B-466D-B264-6F25E60E544B}" destId="{254B735A-C52D-40B6-93ED-F02BEDF6A6F2}" srcOrd="1" destOrd="0" parTransId="{18626D4E-54DC-43A7-9361-A8D6F1904837}" sibTransId="{01699DA1-E8D2-4F44-BC72-159C380688ED}"/>
    <dgm:cxn modelId="{987BCF49-B52D-4B68-9D2D-65B150D8696E}" srcId="{814E8AB0-D1A5-442E-8F30-E6878A90A8AA}" destId="{19F95437-4268-421A-BA6A-42926E97B005}" srcOrd="0" destOrd="0" parTransId="{11A321D9-6AD0-49E2-9681-288AD969F668}" sibTransId="{F1CBB20F-3057-49F4-86FE-9225E1329734}"/>
    <dgm:cxn modelId="{C8A02D6E-351D-44B5-A1B0-95F42B024991}" srcId="{0C4EFEF0-8572-4DF9-91AE-C2519B902CA1}" destId="{4EE3FD2E-B915-4309-8981-E90A60556386}" srcOrd="1" destOrd="0" parTransId="{1B0B450E-530C-4E02-A4D6-DB5EE997D859}" sibTransId="{1F3FD96E-C317-48BB-BBC2-19470119B711}"/>
    <dgm:cxn modelId="{7E25256F-E97F-4D60-94DE-32BE6470EBBA}" type="presOf" srcId="{4DB2D067-085B-42A7-ACB9-21882371DCCE}" destId="{A0B9F4B7-0793-4048-85AD-59AA73015712}" srcOrd="0" destOrd="0" presId="urn:microsoft.com/office/officeart/2018/2/layout/IconVerticalSolidList"/>
    <dgm:cxn modelId="{622A067F-6293-445B-8427-4BED8B531DC8}" type="presOf" srcId="{4EE3FD2E-B915-4309-8981-E90A60556386}" destId="{A0B9F4B7-0793-4048-85AD-59AA73015712}" srcOrd="0" destOrd="1" presId="urn:microsoft.com/office/officeart/2018/2/layout/IconVerticalSolidList"/>
    <dgm:cxn modelId="{729B5984-11E2-4D7E-86A0-82E3556ECF39}" type="presOf" srcId="{814E8AB0-D1A5-442E-8F30-E6878A90A8AA}" destId="{15E48519-3B1B-4F58-B5AA-39BC502D3B8E}" srcOrd="0" destOrd="0" presId="urn:microsoft.com/office/officeart/2018/2/layout/IconVerticalSolidList"/>
    <dgm:cxn modelId="{B96856C3-36DE-41FD-A1B0-8774F108882D}" type="presOf" srcId="{19F95437-4268-421A-BA6A-42926E97B005}" destId="{5F3B9101-3CE9-48EE-9C22-909839AB0A85}" srcOrd="0" destOrd="0" presId="urn:microsoft.com/office/officeart/2018/2/layout/IconVerticalSolidList"/>
    <dgm:cxn modelId="{95D528C6-6098-459F-BE69-E36929D4118A}" srcId="{0C4EFEF0-8572-4DF9-91AE-C2519B902CA1}" destId="{4DB2D067-085B-42A7-ACB9-21882371DCCE}" srcOrd="0" destOrd="0" parTransId="{2A845408-5A54-478F-99FD-856FAD623C19}" sibTransId="{E3DCC87A-0D8A-499C-838B-17B3606D8CC4}"/>
    <dgm:cxn modelId="{2E86C6DC-A35D-453B-A51F-E6CE6623AC0B}" srcId="{814E8AB0-D1A5-442E-8F30-E6878A90A8AA}" destId="{735FEDC3-DC7B-466D-B264-6F25E60E544B}" srcOrd="3" destOrd="0" parTransId="{FCFD44AA-1D47-4623-B467-9B69AD1021BC}" sibTransId="{E866B285-AFE4-499C-9389-D25547068A56}"/>
    <dgm:cxn modelId="{A18F56EA-FACA-4231-BB53-EB74FED7CB1E}" srcId="{735FEDC3-DC7B-466D-B264-6F25E60E544B}" destId="{BC51071D-85E3-4DB7-9A38-53475064A68D}" srcOrd="0" destOrd="0" parTransId="{8F853524-24F2-4A7A-AF35-C894A4CDD599}" sibTransId="{57A65545-702E-48D3-B828-4591C3DD1471}"/>
    <dgm:cxn modelId="{A576C8EB-C35A-4E4F-B088-8E31A4E5C449}" type="presOf" srcId="{735FEDC3-DC7B-466D-B264-6F25E60E544B}" destId="{BAC55D1B-1AE4-497A-88B3-E5E9C8E6504E}" srcOrd="0" destOrd="0" presId="urn:microsoft.com/office/officeart/2018/2/layout/IconVerticalSolidList"/>
    <dgm:cxn modelId="{F1E2A0EE-763A-4116-B675-8C0644B0C9DB}" type="presOf" srcId="{0C4EFEF0-8572-4DF9-91AE-C2519B902CA1}" destId="{88A772A8-D581-4308-95F7-65E369816ADC}" srcOrd="0" destOrd="0" presId="urn:microsoft.com/office/officeart/2018/2/layout/IconVerticalSolidList"/>
    <dgm:cxn modelId="{A1A13890-A2F2-4205-99F9-6467FA15FB3C}" type="presParOf" srcId="{15E48519-3B1B-4F58-B5AA-39BC502D3B8E}" destId="{4DBDBA29-4A0C-46FD-B727-A8C53BDD7DE2}" srcOrd="0" destOrd="0" presId="urn:microsoft.com/office/officeart/2018/2/layout/IconVerticalSolidList"/>
    <dgm:cxn modelId="{7998E86D-EB83-4C5E-8AC2-51CAE44FF8C3}" type="presParOf" srcId="{4DBDBA29-4A0C-46FD-B727-A8C53BDD7DE2}" destId="{883735F6-0853-42CE-AA44-A0E42B218C1A}" srcOrd="0" destOrd="0" presId="urn:microsoft.com/office/officeart/2018/2/layout/IconVerticalSolidList"/>
    <dgm:cxn modelId="{2FE56AB6-2939-4FC2-8C42-20E4845C50B8}" type="presParOf" srcId="{4DBDBA29-4A0C-46FD-B727-A8C53BDD7DE2}" destId="{E1812570-1DC6-4A02-A9B6-5D3043FC0C72}" srcOrd="1" destOrd="0" presId="urn:microsoft.com/office/officeart/2018/2/layout/IconVerticalSolidList"/>
    <dgm:cxn modelId="{FC89DCC6-730F-4394-ACA9-24137C30F59D}" type="presParOf" srcId="{4DBDBA29-4A0C-46FD-B727-A8C53BDD7DE2}" destId="{C49895B1-8B07-4C20-9F51-918E77430513}" srcOrd="2" destOrd="0" presId="urn:microsoft.com/office/officeart/2018/2/layout/IconVerticalSolidList"/>
    <dgm:cxn modelId="{269238B4-984D-4B8F-B3B4-3A3E76CE47B4}" type="presParOf" srcId="{4DBDBA29-4A0C-46FD-B727-A8C53BDD7DE2}" destId="{5F3B9101-3CE9-48EE-9C22-909839AB0A85}" srcOrd="3" destOrd="0" presId="urn:microsoft.com/office/officeart/2018/2/layout/IconVerticalSolidList"/>
    <dgm:cxn modelId="{D96F123B-125F-481E-AEDF-849074895686}" type="presParOf" srcId="{15E48519-3B1B-4F58-B5AA-39BC502D3B8E}" destId="{F79D91D2-AF90-4A23-8078-2E9E7C8EEB37}" srcOrd="1" destOrd="0" presId="urn:microsoft.com/office/officeart/2018/2/layout/IconVerticalSolidList"/>
    <dgm:cxn modelId="{780BDE54-6E2D-4143-A87A-55C36C58FA45}" type="presParOf" srcId="{15E48519-3B1B-4F58-B5AA-39BC502D3B8E}" destId="{BA2BC364-6938-4AF3-A755-4751B2A0F1A2}" srcOrd="2" destOrd="0" presId="urn:microsoft.com/office/officeart/2018/2/layout/IconVerticalSolidList"/>
    <dgm:cxn modelId="{F0DB5EBE-29E7-4C20-BBB3-20FD5488CEAB}" type="presParOf" srcId="{BA2BC364-6938-4AF3-A755-4751B2A0F1A2}" destId="{CD78397F-D1A4-49CB-A984-1D3B1EDDD19A}" srcOrd="0" destOrd="0" presId="urn:microsoft.com/office/officeart/2018/2/layout/IconVerticalSolidList"/>
    <dgm:cxn modelId="{D2F960EB-9657-450A-892F-C2DA3290C5CF}" type="presParOf" srcId="{BA2BC364-6938-4AF3-A755-4751B2A0F1A2}" destId="{25A3EE63-C032-4213-BD8A-6EFF32B6C313}" srcOrd="1" destOrd="0" presId="urn:microsoft.com/office/officeart/2018/2/layout/IconVerticalSolidList"/>
    <dgm:cxn modelId="{2680FBB1-82CF-4DA7-BE72-F5B597CACF34}" type="presParOf" srcId="{BA2BC364-6938-4AF3-A755-4751B2A0F1A2}" destId="{DF402A99-631B-434A-841A-DE87688448ED}" srcOrd="2" destOrd="0" presId="urn:microsoft.com/office/officeart/2018/2/layout/IconVerticalSolidList"/>
    <dgm:cxn modelId="{76F37E19-6CC2-4263-8EC8-D16D2EA912D3}" type="presParOf" srcId="{BA2BC364-6938-4AF3-A755-4751B2A0F1A2}" destId="{AA930261-BDB8-4830-89F2-07FD7322D044}" srcOrd="3" destOrd="0" presId="urn:microsoft.com/office/officeart/2018/2/layout/IconVerticalSolidList"/>
    <dgm:cxn modelId="{31E5D235-AE6F-480B-9F6C-8ABCD0CCC9A1}" type="presParOf" srcId="{15E48519-3B1B-4F58-B5AA-39BC502D3B8E}" destId="{358BAAD8-E00A-4589-8A71-9060B1741541}" srcOrd="3" destOrd="0" presId="urn:microsoft.com/office/officeart/2018/2/layout/IconVerticalSolidList"/>
    <dgm:cxn modelId="{2E2E001A-38C6-4357-84F8-5307511934EB}" type="presParOf" srcId="{15E48519-3B1B-4F58-B5AA-39BC502D3B8E}" destId="{54B2051D-3836-4F02-823C-55432B48058D}" srcOrd="4" destOrd="0" presId="urn:microsoft.com/office/officeart/2018/2/layout/IconVerticalSolidList"/>
    <dgm:cxn modelId="{95F6C6FD-9DD4-409D-A72E-1EBD555BABA8}" type="presParOf" srcId="{54B2051D-3836-4F02-823C-55432B48058D}" destId="{1A7AB923-C486-4391-857D-1F5085CA576A}" srcOrd="0" destOrd="0" presId="urn:microsoft.com/office/officeart/2018/2/layout/IconVerticalSolidList"/>
    <dgm:cxn modelId="{93B308E5-2BC4-404B-9B49-BDB44978D47D}" type="presParOf" srcId="{54B2051D-3836-4F02-823C-55432B48058D}" destId="{00D4823B-02F7-4ADF-8D02-81C3CF2AA201}" srcOrd="1" destOrd="0" presId="urn:microsoft.com/office/officeart/2018/2/layout/IconVerticalSolidList"/>
    <dgm:cxn modelId="{202C2161-A5F1-4DDC-AE42-5339AAB415B6}" type="presParOf" srcId="{54B2051D-3836-4F02-823C-55432B48058D}" destId="{6ACD168F-F948-4D45-8642-E6EB49280E93}" srcOrd="2" destOrd="0" presId="urn:microsoft.com/office/officeart/2018/2/layout/IconVerticalSolidList"/>
    <dgm:cxn modelId="{29163036-0BB0-4C86-BAEA-2598C5A956BF}" type="presParOf" srcId="{54B2051D-3836-4F02-823C-55432B48058D}" destId="{88A772A8-D581-4308-95F7-65E369816ADC}" srcOrd="3" destOrd="0" presId="urn:microsoft.com/office/officeart/2018/2/layout/IconVerticalSolidList"/>
    <dgm:cxn modelId="{1F4CF9CA-1E8D-4531-BCC0-687D9BBA29FB}" type="presParOf" srcId="{54B2051D-3836-4F02-823C-55432B48058D}" destId="{A0B9F4B7-0793-4048-85AD-59AA73015712}" srcOrd="4" destOrd="0" presId="urn:microsoft.com/office/officeart/2018/2/layout/IconVerticalSolidList"/>
    <dgm:cxn modelId="{D5A988C3-7C72-4012-A634-21CEB4733C74}" type="presParOf" srcId="{15E48519-3B1B-4F58-B5AA-39BC502D3B8E}" destId="{5CB3F29B-DD83-41A7-B08A-AB967BB34C18}" srcOrd="5" destOrd="0" presId="urn:microsoft.com/office/officeart/2018/2/layout/IconVerticalSolidList"/>
    <dgm:cxn modelId="{656BEC3D-66CC-4F24-BEB4-D6A3AEFD11A8}" type="presParOf" srcId="{15E48519-3B1B-4F58-B5AA-39BC502D3B8E}" destId="{A5055424-0938-4D66-95DE-EE28AC934BA7}" srcOrd="6" destOrd="0" presId="urn:microsoft.com/office/officeart/2018/2/layout/IconVerticalSolidList"/>
    <dgm:cxn modelId="{7E986F63-0C23-4613-B7E4-E788BE158F03}" type="presParOf" srcId="{A5055424-0938-4D66-95DE-EE28AC934BA7}" destId="{3D8CA4AB-93FB-4B3D-B01D-F29978F19958}" srcOrd="0" destOrd="0" presId="urn:microsoft.com/office/officeart/2018/2/layout/IconVerticalSolidList"/>
    <dgm:cxn modelId="{98609984-12E3-40AE-B4ED-EF2A6FA1CA90}" type="presParOf" srcId="{A5055424-0938-4D66-95DE-EE28AC934BA7}" destId="{56D434C0-652B-47B7-A1A1-74A2DFC72DE9}" srcOrd="1" destOrd="0" presId="urn:microsoft.com/office/officeart/2018/2/layout/IconVerticalSolidList"/>
    <dgm:cxn modelId="{CCAD9E07-940F-430D-8C0E-C0F7342BEB3C}" type="presParOf" srcId="{A5055424-0938-4D66-95DE-EE28AC934BA7}" destId="{B60206DE-1DCC-4AE2-AFA4-0871121B3A12}" srcOrd="2" destOrd="0" presId="urn:microsoft.com/office/officeart/2018/2/layout/IconVerticalSolidList"/>
    <dgm:cxn modelId="{909E9DB3-89E8-4CC9-A4F3-6C9FD0B380F4}" type="presParOf" srcId="{A5055424-0938-4D66-95DE-EE28AC934BA7}" destId="{BAC55D1B-1AE4-497A-88B3-E5E9C8E6504E}" srcOrd="3" destOrd="0" presId="urn:microsoft.com/office/officeart/2018/2/layout/IconVerticalSolidList"/>
    <dgm:cxn modelId="{7F606CEA-5BDF-452F-B418-37DDACC8FC65}" type="presParOf" srcId="{A5055424-0938-4D66-95DE-EE28AC934BA7}" destId="{B17A1A3E-BB9F-4CAB-A7A4-8566361BBC5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4E1868-4F6C-4939-B7C8-5D2B3FB8B7E9}"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737B235-C1DD-492A-837B-ACE067C7BEA9}">
      <dgm:prSet phldrT="[Text]"/>
      <dgm:spPr/>
      <dgm:t>
        <a:bodyPr/>
        <a:lstStyle/>
        <a:p>
          <a:pPr>
            <a:lnSpc>
              <a:spcPct val="100000"/>
            </a:lnSpc>
            <a:defRPr cap="all"/>
          </a:pPr>
          <a:r>
            <a:rPr lang="en-US"/>
            <a:t>Add a test</a:t>
          </a:r>
        </a:p>
      </dgm:t>
    </dgm:pt>
    <dgm:pt modelId="{EDA2C4D2-922E-4C97-8865-E23BA65403D9}" type="parTrans" cxnId="{3A830555-C1F1-4432-9757-FF040F436F54}">
      <dgm:prSet/>
      <dgm:spPr/>
      <dgm:t>
        <a:bodyPr/>
        <a:lstStyle/>
        <a:p>
          <a:endParaRPr lang="en-US"/>
        </a:p>
      </dgm:t>
    </dgm:pt>
    <dgm:pt modelId="{C8CEF669-0403-435D-A7A2-92D7333A88A0}" type="sibTrans" cxnId="{3A830555-C1F1-4432-9757-FF040F436F54}">
      <dgm:prSet/>
      <dgm:spPr/>
      <dgm:t>
        <a:bodyPr/>
        <a:lstStyle/>
        <a:p>
          <a:endParaRPr lang="en-US"/>
        </a:p>
      </dgm:t>
    </dgm:pt>
    <dgm:pt modelId="{BF93E531-DB24-4C84-A0B6-3BC4FC954393}">
      <dgm:prSet phldrT="[Text]"/>
      <dgm:spPr/>
      <dgm:t>
        <a:bodyPr/>
        <a:lstStyle/>
        <a:p>
          <a:pPr>
            <a:lnSpc>
              <a:spcPct val="100000"/>
            </a:lnSpc>
            <a:defRPr cap="all"/>
          </a:pPr>
          <a:r>
            <a:rPr lang="en-US"/>
            <a:t>Run and watch tests fail.</a:t>
          </a:r>
        </a:p>
      </dgm:t>
    </dgm:pt>
    <dgm:pt modelId="{7334CFB1-20BB-4946-B24D-A0F363412F4C}" type="parTrans" cxnId="{FEF743FA-2BE3-4A78-8EB3-6873CBCFC6C0}">
      <dgm:prSet/>
      <dgm:spPr/>
      <dgm:t>
        <a:bodyPr/>
        <a:lstStyle/>
        <a:p>
          <a:endParaRPr lang="en-US"/>
        </a:p>
      </dgm:t>
    </dgm:pt>
    <dgm:pt modelId="{C6053F0A-665B-460F-A44B-E0BCF2B61598}" type="sibTrans" cxnId="{FEF743FA-2BE3-4A78-8EB3-6873CBCFC6C0}">
      <dgm:prSet/>
      <dgm:spPr/>
      <dgm:t>
        <a:bodyPr/>
        <a:lstStyle/>
        <a:p>
          <a:endParaRPr lang="en-US"/>
        </a:p>
      </dgm:t>
    </dgm:pt>
    <dgm:pt modelId="{96C088E5-BCBB-42DA-8B6B-FC297686C0E9}">
      <dgm:prSet phldrT="[Text]"/>
      <dgm:spPr/>
      <dgm:t>
        <a:bodyPr/>
        <a:lstStyle/>
        <a:p>
          <a:pPr>
            <a:lnSpc>
              <a:spcPct val="100000"/>
            </a:lnSpc>
            <a:defRPr cap="all"/>
          </a:pPr>
          <a:r>
            <a:rPr lang="en-US"/>
            <a:t>Write code &amp; Implement</a:t>
          </a:r>
        </a:p>
      </dgm:t>
    </dgm:pt>
    <dgm:pt modelId="{44987258-138E-40DC-B6EE-F34A806C227D}" type="parTrans" cxnId="{D0CF9436-E5BE-48A3-9BA8-A4FF982EB8C3}">
      <dgm:prSet/>
      <dgm:spPr/>
      <dgm:t>
        <a:bodyPr/>
        <a:lstStyle/>
        <a:p>
          <a:endParaRPr lang="en-US"/>
        </a:p>
      </dgm:t>
    </dgm:pt>
    <dgm:pt modelId="{AAA676A3-2AC7-4CCE-9D67-778CAB54D4C3}" type="sibTrans" cxnId="{D0CF9436-E5BE-48A3-9BA8-A4FF982EB8C3}">
      <dgm:prSet/>
      <dgm:spPr/>
      <dgm:t>
        <a:bodyPr/>
        <a:lstStyle/>
        <a:p>
          <a:endParaRPr lang="en-US"/>
        </a:p>
      </dgm:t>
    </dgm:pt>
    <dgm:pt modelId="{8518C2DA-82CA-425E-999D-417AC304D185}">
      <dgm:prSet phldrT="[Text]"/>
      <dgm:spPr/>
      <dgm:t>
        <a:bodyPr/>
        <a:lstStyle/>
        <a:p>
          <a:pPr>
            <a:lnSpc>
              <a:spcPct val="100000"/>
            </a:lnSpc>
            <a:defRPr cap="all"/>
          </a:pPr>
          <a:r>
            <a:rPr lang="en-US"/>
            <a:t>Run tests</a:t>
          </a:r>
        </a:p>
      </dgm:t>
    </dgm:pt>
    <dgm:pt modelId="{D0E8EAF4-6FAB-4072-8517-6E1A9BA7F9D8}" type="parTrans" cxnId="{86FB16E6-A636-416C-8DDF-76AED32C0594}">
      <dgm:prSet/>
      <dgm:spPr/>
      <dgm:t>
        <a:bodyPr/>
        <a:lstStyle/>
        <a:p>
          <a:endParaRPr lang="en-US"/>
        </a:p>
      </dgm:t>
    </dgm:pt>
    <dgm:pt modelId="{A817D7B8-36AF-48CC-903E-1FC427AC1810}" type="sibTrans" cxnId="{86FB16E6-A636-416C-8DDF-76AED32C0594}">
      <dgm:prSet/>
      <dgm:spPr/>
      <dgm:t>
        <a:bodyPr/>
        <a:lstStyle/>
        <a:p>
          <a:endParaRPr lang="en-US"/>
        </a:p>
      </dgm:t>
    </dgm:pt>
    <dgm:pt modelId="{C7FE2945-564D-4FDD-A918-762DE1E18E71}">
      <dgm:prSet phldrT="[Text]"/>
      <dgm:spPr/>
      <dgm:t>
        <a:bodyPr/>
        <a:lstStyle/>
        <a:p>
          <a:pPr>
            <a:lnSpc>
              <a:spcPct val="100000"/>
            </a:lnSpc>
            <a:defRPr cap="all"/>
          </a:pPr>
          <a:r>
            <a:rPr lang="en-US" dirty="0"/>
            <a:t>Refactor / Organize</a:t>
          </a:r>
        </a:p>
      </dgm:t>
    </dgm:pt>
    <dgm:pt modelId="{FA6004ED-73F3-4E68-A2B5-5CEB5172A68A}" type="parTrans" cxnId="{37C2762E-B6BD-4EDC-AA9F-7463D7477EFF}">
      <dgm:prSet/>
      <dgm:spPr/>
      <dgm:t>
        <a:bodyPr/>
        <a:lstStyle/>
        <a:p>
          <a:endParaRPr lang="en-US"/>
        </a:p>
      </dgm:t>
    </dgm:pt>
    <dgm:pt modelId="{C605F87A-2C3D-4701-8224-9AEA1135D3C9}" type="sibTrans" cxnId="{37C2762E-B6BD-4EDC-AA9F-7463D7477EFF}">
      <dgm:prSet/>
      <dgm:spPr/>
      <dgm:t>
        <a:bodyPr/>
        <a:lstStyle/>
        <a:p>
          <a:endParaRPr lang="en-US"/>
        </a:p>
      </dgm:t>
    </dgm:pt>
    <dgm:pt modelId="{8C1BE4E7-CC9F-4A7D-B17D-3B4467D347C9}" type="pres">
      <dgm:prSet presAssocID="{F04E1868-4F6C-4939-B7C8-5D2B3FB8B7E9}" presName="root" presStyleCnt="0">
        <dgm:presLayoutVars>
          <dgm:dir/>
          <dgm:resizeHandles val="exact"/>
        </dgm:presLayoutVars>
      </dgm:prSet>
      <dgm:spPr/>
    </dgm:pt>
    <dgm:pt modelId="{CAF1924D-217C-461B-8E0F-2D21394FAEF9}" type="pres">
      <dgm:prSet presAssocID="{B737B235-C1DD-492A-837B-ACE067C7BEA9}" presName="compNode" presStyleCnt="0"/>
      <dgm:spPr/>
    </dgm:pt>
    <dgm:pt modelId="{F0AE6D78-5F74-489C-9BC8-6A8B84791A6A}" type="pres">
      <dgm:prSet presAssocID="{B737B235-C1DD-492A-837B-ACE067C7BEA9}" presName="iconBgRect" presStyleLbl="bgShp" presStyleIdx="0" presStyleCnt="5"/>
      <dgm:spPr/>
    </dgm:pt>
    <dgm:pt modelId="{AA352A81-5175-4B0B-B43E-5E2CC4310209}" type="pres">
      <dgm:prSet presAssocID="{B737B235-C1DD-492A-837B-ACE067C7BEA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d"/>
        </a:ext>
      </dgm:extLst>
    </dgm:pt>
    <dgm:pt modelId="{A45EBEEB-E2D7-451B-BF80-10EBE4CB07E7}" type="pres">
      <dgm:prSet presAssocID="{B737B235-C1DD-492A-837B-ACE067C7BEA9}" presName="spaceRect" presStyleCnt="0"/>
      <dgm:spPr/>
    </dgm:pt>
    <dgm:pt modelId="{3F8B3AD7-335D-499C-9BB3-5327E49CBB35}" type="pres">
      <dgm:prSet presAssocID="{B737B235-C1DD-492A-837B-ACE067C7BEA9}" presName="textRect" presStyleLbl="revTx" presStyleIdx="0" presStyleCnt="5">
        <dgm:presLayoutVars>
          <dgm:chMax val="1"/>
          <dgm:chPref val="1"/>
        </dgm:presLayoutVars>
      </dgm:prSet>
      <dgm:spPr/>
    </dgm:pt>
    <dgm:pt modelId="{FBFF1D34-A79A-4EB2-8A7F-033300BC7561}" type="pres">
      <dgm:prSet presAssocID="{C8CEF669-0403-435D-A7A2-92D7333A88A0}" presName="sibTrans" presStyleCnt="0"/>
      <dgm:spPr/>
    </dgm:pt>
    <dgm:pt modelId="{1E1350F4-6EE5-4BD2-8C64-66AD05EEDFC9}" type="pres">
      <dgm:prSet presAssocID="{BF93E531-DB24-4C84-A0B6-3BC4FC954393}" presName="compNode" presStyleCnt="0"/>
      <dgm:spPr/>
    </dgm:pt>
    <dgm:pt modelId="{192F9621-CDE5-4D1F-819F-319C7D79FBD8}" type="pres">
      <dgm:prSet presAssocID="{BF93E531-DB24-4C84-A0B6-3BC4FC954393}" presName="iconBgRect" presStyleLbl="bgShp" presStyleIdx="1" presStyleCnt="5"/>
      <dgm:spPr/>
    </dgm:pt>
    <dgm:pt modelId="{2135B3FB-7F1E-4DDD-8838-D96427413D07}" type="pres">
      <dgm:prSet presAssocID="{BF93E531-DB24-4C84-A0B6-3BC4FC95439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18BEAD33-B90E-4041-A2FA-6C830F834121}" type="pres">
      <dgm:prSet presAssocID="{BF93E531-DB24-4C84-A0B6-3BC4FC954393}" presName="spaceRect" presStyleCnt="0"/>
      <dgm:spPr/>
    </dgm:pt>
    <dgm:pt modelId="{792C2771-A8F3-4CF4-9773-310A18603CEC}" type="pres">
      <dgm:prSet presAssocID="{BF93E531-DB24-4C84-A0B6-3BC4FC954393}" presName="textRect" presStyleLbl="revTx" presStyleIdx="1" presStyleCnt="5">
        <dgm:presLayoutVars>
          <dgm:chMax val="1"/>
          <dgm:chPref val="1"/>
        </dgm:presLayoutVars>
      </dgm:prSet>
      <dgm:spPr/>
    </dgm:pt>
    <dgm:pt modelId="{DDA39877-71D7-49E5-A0F2-902669969952}" type="pres">
      <dgm:prSet presAssocID="{C6053F0A-665B-460F-A44B-E0BCF2B61598}" presName="sibTrans" presStyleCnt="0"/>
      <dgm:spPr/>
    </dgm:pt>
    <dgm:pt modelId="{44AAFB69-88F3-456A-899B-8ACB49326DB6}" type="pres">
      <dgm:prSet presAssocID="{96C088E5-BCBB-42DA-8B6B-FC297686C0E9}" presName="compNode" presStyleCnt="0"/>
      <dgm:spPr/>
    </dgm:pt>
    <dgm:pt modelId="{EAB87691-521E-42CF-B398-F4D0E637D332}" type="pres">
      <dgm:prSet presAssocID="{96C088E5-BCBB-42DA-8B6B-FC297686C0E9}" presName="iconBgRect" presStyleLbl="bgShp" presStyleIdx="2" presStyleCnt="5"/>
      <dgm:spPr/>
    </dgm:pt>
    <dgm:pt modelId="{236ACE70-093A-4E86-9898-D1FB269E961C}" type="pres">
      <dgm:prSet presAssocID="{96C088E5-BCBB-42DA-8B6B-FC297686C0E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018FC540-CED5-4850-A4B1-54CAC1003354}" type="pres">
      <dgm:prSet presAssocID="{96C088E5-BCBB-42DA-8B6B-FC297686C0E9}" presName="spaceRect" presStyleCnt="0"/>
      <dgm:spPr/>
    </dgm:pt>
    <dgm:pt modelId="{508B426E-C95F-413B-BE2E-266E74E369F4}" type="pres">
      <dgm:prSet presAssocID="{96C088E5-BCBB-42DA-8B6B-FC297686C0E9}" presName="textRect" presStyleLbl="revTx" presStyleIdx="2" presStyleCnt="5">
        <dgm:presLayoutVars>
          <dgm:chMax val="1"/>
          <dgm:chPref val="1"/>
        </dgm:presLayoutVars>
      </dgm:prSet>
      <dgm:spPr/>
    </dgm:pt>
    <dgm:pt modelId="{694A9211-6E91-43F6-87EA-06DD46A33415}" type="pres">
      <dgm:prSet presAssocID="{AAA676A3-2AC7-4CCE-9D67-778CAB54D4C3}" presName="sibTrans" presStyleCnt="0"/>
      <dgm:spPr/>
    </dgm:pt>
    <dgm:pt modelId="{74543DD3-29DE-467A-A38B-F693E6FB353C}" type="pres">
      <dgm:prSet presAssocID="{8518C2DA-82CA-425E-999D-417AC304D185}" presName="compNode" presStyleCnt="0"/>
      <dgm:spPr/>
    </dgm:pt>
    <dgm:pt modelId="{87E76E86-7B0F-42AD-A997-4C7FA116BF3D}" type="pres">
      <dgm:prSet presAssocID="{8518C2DA-82CA-425E-999D-417AC304D185}" presName="iconBgRect" presStyleLbl="bgShp" presStyleIdx="3" presStyleCnt="5"/>
      <dgm:spPr/>
    </dgm:pt>
    <dgm:pt modelId="{CC322CFF-4830-4694-98CE-B19FDF925536}" type="pres">
      <dgm:prSet presAssocID="{8518C2DA-82CA-425E-999D-417AC304D18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2234E29-F2B3-422B-B6C2-4D6F9CE9C739}" type="pres">
      <dgm:prSet presAssocID="{8518C2DA-82CA-425E-999D-417AC304D185}" presName="spaceRect" presStyleCnt="0"/>
      <dgm:spPr/>
    </dgm:pt>
    <dgm:pt modelId="{352BA17B-BC28-40B0-8B33-E58ABB0919F3}" type="pres">
      <dgm:prSet presAssocID="{8518C2DA-82CA-425E-999D-417AC304D185}" presName="textRect" presStyleLbl="revTx" presStyleIdx="3" presStyleCnt="5">
        <dgm:presLayoutVars>
          <dgm:chMax val="1"/>
          <dgm:chPref val="1"/>
        </dgm:presLayoutVars>
      </dgm:prSet>
      <dgm:spPr/>
    </dgm:pt>
    <dgm:pt modelId="{550DBB28-F23A-4D31-AC23-6A8526F8EF84}" type="pres">
      <dgm:prSet presAssocID="{A817D7B8-36AF-48CC-903E-1FC427AC1810}" presName="sibTrans" presStyleCnt="0"/>
      <dgm:spPr/>
    </dgm:pt>
    <dgm:pt modelId="{EB084DE5-2F1D-4464-A830-C46746CFEEBF}" type="pres">
      <dgm:prSet presAssocID="{C7FE2945-564D-4FDD-A918-762DE1E18E71}" presName="compNode" presStyleCnt="0"/>
      <dgm:spPr/>
    </dgm:pt>
    <dgm:pt modelId="{3623F96A-612C-4F96-9114-4B9DD3071B17}" type="pres">
      <dgm:prSet presAssocID="{C7FE2945-564D-4FDD-A918-762DE1E18E71}" presName="iconBgRect" presStyleLbl="bgShp" presStyleIdx="4" presStyleCnt="5"/>
      <dgm:spPr/>
    </dgm:pt>
    <dgm:pt modelId="{4787991C-09EF-4F27-9928-748319C64158}" type="pres">
      <dgm:prSet presAssocID="{C7FE2945-564D-4FDD-A918-762DE1E18E7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pen Folder"/>
        </a:ext>
      </dgm:extLst>
    </dgm:pt>
    <dgm:pt modelId="{BBF53B60-8E5E-4268-AB90-AACBDDAADFDD}" type="pres">
      <dgm:prSet presAssocID="{C7FE2945-564D-4FDD-A918-762DE1E18E71}" presName="spaceRect" presStyleCnt="0"/>
      <dgm:spPr/>
    </dgm:pt>
    <dgm:pt modelId="{7C8CFA80-6760-4252-A760-B434367A625A}" type="pres">
      <dgm:prSet presAssocID="{C7FE2945-564D-4FDD-A918-762DE1E18E71}" presName="textRect" presStyleLbl="revTx" presStyleIdx="4" presStyleCnt="5">
        <dgm:presLayoutVars>
          <dgm:chMax val="1"/>
          <dgm:chPref val="1"/>
        </dgm:presLayoutVars>
      </dgm:prSet>
      <dgm:spPr/>
    </dgm:pt>
  </dgm:ptLst>
  <dgm:cxnLst>
    <dgm:cxn modelId="{DC6E662C-5CE0-4DB8-8617-AF2CD7434A9C}" type="presOf" srcId="{B737B235-C1DD-492A-837B-ACE067C7BEA9}" destId="{3F8B3AD7-335D-499C-9BB3-5327E49CBB35}" srcOrd="0" destOrd="0" presId="urn:microsoft.com/office/officeart/2018/5/layout/IconCircleLabelList"/>
    <dgm:cxn modelId="{37C2762E-B6BD-4EDC-AA9F-7463D7477EFF}" srcId="{F04E1868-4F6C-4939-B7C8-5D2B3FB8B7E9}" destId="{C7FE2945-564D-4FDD-A918-762DE1E18E71}" srcOrd="4" destOrd="0" parTransId="{FA6004ED-73F3-4E68-A2B5-5CEB5172A68A}" sibTransId="{C605F87A-2C3D-4701-8224-9AEA1135D3C9}"/>
    <dgm:cxn modelId="{D0CF9436-E5BE-48A3-9BA8-A4FF982EB8C3}" srcId="{F04E1868-4F6C-4939-B7C8-5D2B3FB8B7E9}" destId="{96C088E5-BCBB-42DA-8B6B-FC297686C0E9}" srcOrd="2" destOrd="0" parTransId="{44987258-138E-40DC-B6EE-F34A806C227D}" sibTransId="{AAA676A3-2AC7-4CCE-9D67-778CAB54D4C3}"/>
    <dgm:cxn modelId="{55ABC239-7B52-4ACE-9B1A-F3AB8089FDC3}" type="presOf" srcId="{8518C2DA-82CA-425E-999D-417AC304D185}" destId="{352BA17B-BC28-40B0-8B33-E58ABB0919F3}" srcOrd="0" destOrd="0" presId="urn:microsoft.com/office/officeart/2018/5/layout/IconCircleLabelList"/>
    <dgm:cxn modelId="{3058D46F-F31B-48B3-85FE-4FD37D94A5E1}" type="presOf" srcId="{C7FE2945-564D-4FDD-A918-762DE1E18E71}" destId="{7C8CFA80-6760-4252-A760-B434367A625A}" srcOrd="0" destOrd="0" presId="urn:microsoft.com/office/officeart/2018/5/layout/IconCircleLabelList"/>
    <dgm:cxn modelId="{3A830555-C1F1-4432-9757-FF040F436F54}" srcId="{F04E1868-4F6C-4939-B7C8-5D2B3FB8B7E9}" destId="{B737B235-C1DD-492A-837B-ACE067C7BEA9}" srcOrd="0" destOrd="0" parTransId="{EDA2C4D2-922E-4C97-8865-E23BA65403D9}" sibTransId="{C8CEF669-0403-435D-A7A2-92D7333A88A0}"/>
    <dgm:cxn modelId="{B9034380-A965-4E2D-963A-4E26DC2C01B9}" type="presOf" srcId="{F04E1868-4F6C-4939-B7C8-5D2B3FB8B7E9}" destId="{8C1BE4E7-CC9F-4A7D-B17D-3B4467D347C9}" srcOrd="0" destOrd="0" presId="urn:microsoft.com/office/officeart/2018/5/layout/IconCircleLabelList"/>
    <dgm:cxn modelId="{38100A8B-2CF6-46F5-80A4-62B44B48C725}" type="presOf" srcId="{BF93E531-DB24-4C84-A0B6-3BC4FC954393}" destId="{792C2771-A8F3-4CF4-9773-310A18603CEC}" srcOrd="0" destOrd="0" presId="urn:microsoft.com/office/officeart/2018/5/layout/IconCircleLabelList"/>
    <dgm:cxn modelId="{4774A2D7-D281-4F97-988E-3C58BF5BDB7E}" type="presOf" srcId="{96C088E5-BCBB-42DA-8B6B-FC297686C0E9}" destId="{508B426E-C95F-413B-BE2E-266E74E369F4}" srcOrd="0" destOrd="0" presId="urn:microsoft.com/office/officeart/2018/5/layout/IconCircleLabelList"/>
    <dgm:cxn modelId="{86FB16E6-A636-416C-8DDF-76AED32C0594}" srcId="{F04E1868-4F6C-4939-B7C8-5D2B3FB8B7E9}" destId="{8518C2DA-82CA-425E-999D-417AC304D185}" srcOrd="3" destOrd="0" parTransId="{D0E8EAF4-6FAB-4072-8517-6E1A9BA7F9D8}" sibTransId="{A817D7B8-36AF-48CC-903E-1FC427AC1810}"/>
    <dgm:cxn modelId="{FEF743FA-2BE3-4A78-8EB3-6873CBCFC6C0}" srcId="{F04E1868-4F6C-4939-B7C8-5D2B3FB8B7E9}" destId="{BF93E531-DB24-4C84-A0B6-3BC4FC954393}" srcOrd="1" destOrd="0" parTransId="{7334CFB1-20BB-4946-B24D-A0F363412F4C}" sibTransId="{C6053F0A-665B-460F-A44B-E0BCF2B61598}"/>
    <dgm:cxn modelId="{1F6DCD0D-A9C2-4D9B-BF2D-4C9082C45616}" type="presParOf" srcId="{8C1BE4E7-CC9F-4A7D-B17D-3B4467D347C9}" destId="{CAF1924D-217C-461B-8E0F-2D21394FAEF9}" srcOrd="0" destOrd="0" presId="urn:microsoft.com/office/officeart/2018/5/layout/IconCircleLabelList"/>
    <dgm:cxn modelId="{6BE462A9-8402-4222-A45B-DDF0E83BC548}" type="presParOf" srcId="{CAF1924D-217C-461B-8E0F-2D21394FAEF9}" destId="{F0AE6D78-5F74-489C-9BC8-6A8B84791A6A}" srcOrd="0" destOrd="0" presId="urn:microsoft.com/office/officeart/2018/5/layout/IconCircleLabelList"/>
    <dgm:cxn modelId="{662F8FD3-F611-4F09-BFAB-53F58EEB78C4}" type="presParOf" srcId="{CAF1924D-217C-461B-8E0F-2D21394FAEF9}" destId="{AA352A81-5175-4B0B-B43E-5E2CC4310209}" srcOrd="1" destOrd="0" presId="urn:microsoft.com/office/officeart/2018/5/layout/IconCircleLabelList"/>
    <dgm:cxn modelId="{4412B8FD-EAEE-483E-8BE2-AD005F1AC8F3}" type="presParOf" srcId="{CAF1924D-217C-461B-8E0F-2D21394FAEF9}" destId="{A45EBEEB-E2D7-451B-BF80-10EBE4CB07E7}" srcOrd="2" destOrd="0" presId="urn:microsoft.com/office/officeart/2018/5/layout/IconCircleLabelList"/>
    <dgm:cxn modelId="{AA5C2F25-7B8A-4025-A067-665FB1CC9BB8}" type="presParOf" srcId="{CAF1924D-217C-461B-8E0F-2D21394FAEF9}" destId="{3F8B3AD7-335D-499C-9BB3-5327E49CBB35}" srcOrd="3" destOrd="0" presId="urn:microsoft.com/office/officeart/2018/5/layout/IconCircleLabelList"/>
    <dgm:cxn modelId="{EC6102B9-ED24-4E2B-8502-5DCD29B02942}" type="presParOf" srcId="{8C1BE4E7-CC9F-4A7D-B17D-3B4467D347C9}" destId="{FBFF1D34-A79A-4EB2-8A7F-033300BC7561}" srcOrd="1" destOrd="0" presId="urn:microsoft.com/office/officeart/2018/5/layout/IconCircleLabelList"/>
    <dgm:cxn modelId="{778C5DA7-81D1-4071-BCCD-3737AF117A41}" type="presParOf" srcId="{8C1BE4E7-CC9F-4A7D-B17D-3B4467D347C9}" destId="{1E1350F4-6EE5-4BD2-8C64-66AD05EEDFC9}" srcOrd="2" destOrd="0" presId="urn:microsoft.com/office/officeart/2018/5/layout/IconCircleLabelList"/>
    <dgm:cxn modelId="{C5C1EC21-3DD1-4E8F-B9CA-D9CC3EBB54A9}" type="presParOf" srcId="{1E1350F4-6EE5-4BD2-8C64-66AD05EEDFC9}" destId="{192F9621-CDE5-4D1F-819F-319C7D79FBD8}" srcOrd="0" destOrd="0" presId="urn:microsoft.com/office/officeart/2018/5/layout/IconCircleLabelList"/>
    <dgm:cxn modelId="{174DC250-F2CA-4834-9CD3-654F3376E9E6}" type="presParOf" srcId="{1E1350F4-6EE5-4BD2-8C64-66AD05EEDFC9}" destId="{2135B3FB-7F1E-4DDD-8838-D96427413D07}" srcOrd="1" destOrd="0" presId="urn:microsoft.com/office/officeart/2018/5/layout/IconCircleLabelList"/>
    <dgm:cxn modelId="{8A745D0D-6854-4618-8B94-9A2E270568FB}" type="presParOf" srcId="{1E1350F4-6EE5-4BD2-8C64-66AD05EEDFC9}" destId="{18BEAD33-B90E-4041-A2FA-6C830F834121}" srcOrd="2" destOrd="0" presId="urn:microsoft.com/office/officeart/2018/5/layout/IconCircleLabelList"/>
    <dgm:cxn modelId="{0E8CEE95-8246-44B2-910A-4459CF345EEB}" type="presParOf" srcId="{1E1350F4-6EE5-4BD2-8C64-66AD05EEDFC9}" destId="{792C2771-A8F3-4CF4-9773-310A18603CEC}" srcOrd="3" destOrd="0" presId="urn:microsoft.com/office/officeart/2018/5/layout/IconCircleLabelList"/>
    <dgm:cxn modelId="{974CECBE-A0BF-4969-8995-E46CE4A57FEC}" type="presParOf" srcId="{8C1BE4E7-CC9F-4A7D-B17D-3B4467D347C9}" destId="{DDA39877-71D7-49E5-A0F2-902669969952}" srcOrd="3" destOrd="0" presId="urn:microsoft.com/office/officeart/2018/5/layout/IconCircleLabelList"/>
    <dgm:cxn modelId="{41FED1C0-3AD1-4790-8986-AC4D14A8AD0A}" type="presParOf" srcId="{8C1BE4E7-CC9F-4A7D-B17D-3B4467D347C9}" destId="{44AAFB69-88F3-456A-899B-8ACB49326DB6}" srcOrd="4" destOrd="0" presId="urn:microsoft.com/office/officeart/2018/5/layout/IconCircleLabelList"/>
    <dgm:cxn modelId="{1AE737AB-55F3-4351-BE41-534CB9F4EDA6}" type="presParOf" srcId="{44AAFB69-88F3-456A-899B-8ACB49326DB6}" destId="{EAB87691-521E-42CF-B398-F4D0E637D332}" srcOrd="0" destOrd="0" presId="urn:microsoft.com/office/officeart/2018/5/layout/IconCircleLabelList"/>
    <dgm:cxn modelId="{825B9FAB-B2EA-439F-98E2-6C3F626E9714}" type="presParOf" srcId="{44AAFB69-88F3-456A-899B-8ACB49326DB6}" destId="{236ACE70-093A-4E86-9898-D1FB269E961C}" srcOrd="1" destOrd="0" presId="urn:microsoft.com/office/officeart/2018/5/layout/IconCircleLabelList"/>
    <dgm:cxn modelId="{53AC8A6C-15B0-4144-AFA6-006E6E3CFD2E}" type="presParOf" srcId="{44AAFB69-88F3-456A-899B-8ACB49326DB6}" destId="{018FC540-CED5-4850-A4B1-54CAC1003354}" srcOrd="2" destOrd="0" presId="urn:microsoft.com/office/officeart/2018/5/layout/IconCircleLabelList"/>
    <dgm:cxn modelId="{C10E3A33-E594-4361-965D-EAAB4BDB0E45}" type="presParOf" srcId="{44AAFB69-88F3-456A-899B-8ACB49326DB6}" destId="{508B426E-C95F-413B-BE2E-266E74E369F4}" srcOrd="3" destOrd="0" presId="urn:microsoft.com/office/officeart/2018/5/layout/IconCircleLabelList"/>
    <dgm:cxn modelId="{C10DAEE2-9E89-488F-BC21-67B082342E57}" type="presParOf" srcId="{8C1BE4E7-CC9F-4A7D-B17D-3B4467D347C9}" destId="{694A9211-6E91-43F6-87EA-06DD46A33415}" srcOrd="5" destOrd="0" presId="urn:microsoft.com/office/officeart/2018/5/layout/IconCircleLabelList"/>
    <dgm:cxn modelId="{E233EA71-A746-482D-B297-B3AC2307DF32}" type="presParOf" srcId="{8C1BE4E7-CC9F-4A7D-B17D-3B4467D347C9}" destId="{74543DD3-29DE-467A-A38B-F693E6FB353C}" srcOrd="6" destOrd="0" presId="urn:microsoft.com/office/officeart/2018/5/layout/IconCircleLabelList"/>
    <dgm:cxn modelId="{63EC9B7D-208D-4400-9950-D355F32CB95C}" type="presParOf" srcId="{74543DD3-29DE-467A-A38B-F693E6FB353C}" destId="{87E76E86-7B0F-42AD-A997-4C7FA116BF3D}" srcOrd="0" destOrd="0" presId="urn:microsoft.com/office/officeart/2018/5/layout/IconCircleLabelList"/>
    <dgm:cxn modelId="{B5A019D7-9148-4C2A-8C56-35D7FCA14F56}" type="presParOf" srcId="{74543DD3-29DE-467A-A38B-F693E6FB353C}" destId="{CC322CFF-4830-4694-98CE-B19FDF925536}" srcOrd="1" destOrd="0" presId="urn:microsoft.com/office/officeart/2018/5/layout/IconCircleLabelList"/>
    <dgm:cxn modelId="{D963035A-3110-4C19-B22F-E5DFBCD7652E}" type="presParOf" srcId="{74543DD3-29DE-467A-A38B-F693E6FB353C}" destId="{32234E29-F2B3-422B-B6C2-4D6F9CE9C739}" srcOrd="2" destOrd="0" presId="urn:microsoft.com/office/officeart/2018/5/layout/IconCircleLabelList"/>
    <dgm:cxn modelId="{1A006858-7FB7-4F88-A605-0491B5B6ABB4}" type="presParOf" srcId="{74543DD3-29DE-467A-A38B-F693E6FB353C}" destId="{352BA17B-BC28-40B0-8B33-E58ABB0919F3}" srcOrd="3" destOrd="0" presId="urn:microsoft.com/office/officeart/2018/5/layout/IconCircleLabelList"/>
    <dgm:cxn modelId="{34E4DBB9-BDB8-4405-BF31-CD42BC76362E}" type="presParOf" srcId="{8C1BE4E7-CC9F-4A7D-B17D-3B4467D347C9}" destId="{550DBB28-F23A-4D31-AC23-6A8526F8EF84}" srcOrd="7" destOrd="0" presId="urn:microsoft.com/office/officeart/2018/5/layout/IconCircleLabelList"/>
    <dgm:cxn modelId="{79C0D099-750F-4010-B564-A757EF4F9AF7}" type="presParOf" srcId="{8C1BE4E7-CC9F-4A7D-B17D-3B4467D347C9}" destId="{EB084DE5-2F1D-4464-A830-C46746CFEEBF}" srcOrd="8" destOrd="0" presId="urn:microsoft.com/office/officeart/2018/5/layout/IconCircleLabelList"/>
    <dgm:cxn modelId="{A58C202F-B4B6-430D-A131-1804CD5D2AE9}" type="presParOf" srcId="{EB084DE5-2F1D-4464-A830-C46746CFEEBF}" destId="{3623F96A-612C-4F96-9114-4B9DD3071B17}" srcOrd="0" destOrd="0" presId="urn:microsoft.com/office/officeart/2018/5/layout/IconCircleLabelList"/>
    <dgm:cxn modelId="{414D9633-5160-4472-AE41-C46A69DBDF35}" type="presParOf" srcId="{EB084DE5-2F1D-4464-A830-C46746CFEEBF}" destId="{4787991C-09EF-4F27-9928-748319C64158}" srcOrd="1" destOrd="0" presId="urn:microsoft.com/office/officeart/2018/5/layout/IconCircleLabelList"/>
    <dgm:cxn modelId="{99F81B84-79BF-47EA-92D2-5D03E7C8B601}" type="presParOf" srcId="{EB084DE5-2F1D-4464-A830-C46746CFEEBF}" destId="{BBF53B60-8E5E-4268-AB90-AACBDDAADFDD}" srcOrd="2" destOrd="0" presId="urn:microsoft.com/office/officeart/2018/5/layout/IconCircleLabelList"/>
    <dgm:cxn modelId="{D2E16528-B934-4482-91BD-1C1C91C92C46}" type="presParOf" srcId="{EB084DE5-2F1D-4464-A830-C46746CFEEBF}" destId="{7C8CFA80-6760-4252-A760-B434367A625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95E0739-1772-4328-BC0C-2DC9C50C4AF9}"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7E4C060-B733-4D53-A946-69AAA03607FC}">
      <dgm:prSet/>
      <dgm:spPr/>
      <dgm:t>
        <a:bodyPr/>
        <a:lstStyle/>
        <a:p>
          <a:pPr>
            <a:defRPr b="1"/>
          </a:pPr>
          <a:r>
            <a:rPr lang="en-US"/>
            <a:t>State the problem:</a:t>
          </a:r>
        </a:p>
      </dgm:t>
    </dgm:pt>
    <dgm:pt modelId="{D791FAF0-A204-459B-A162-1D7B01B4673D}" type="parTrans" cxnId="{FE6F01BB-9481-4559-AC07-2EABF83EEB1B}">
      <dgm:prSet/>
      <dgm:spPr/>
      <dgm:t>
        <a:bodyPr/>
        <a:lstStyle/>
        <a:p>
          <a:endParaRPr lang="en-US"/>
        </a:p>
      </dgm:t>
    </dgm:pt>
    <dgm:pt modelId="{C8F0179C-B5E5-4059-8930-72947F69AE6D}" type="sibTrans" cxnId="{FE6F01BB-9481-4559-AC07-2EABF83EEB1B}">
      <dgm:prSet/>
      <dgm:spPr/>
      <dgm:t>
        <a:bodyPr/>
        <a:lstStyle/>
        <a:p>
          <a:endParaRPr lang="en-US"/>
        </a:p>
      </dgm:t>
    </dgm:pt>
    <dgm:pt modelId="{1EBA63AF-E55F-483C-BE79-24057A897683}">
      <dgm:prSet/>
      <dgm:spPr/>
      <dgm:t>
        <a:bodyPr/>
        <a:lstStyle/>
        <a:p>
          <a:r>
            <a:rPr lang="en-US"/>
            <a:t>Suppose we are going to build a calculator Api.(Simple, huh?)</a:t>
          </a:r>
        </a:p>
      </dgm:t>
    </dgm:pt>
    <dgm:pt modelId="{BA140144-2EF6-498B-8E6C-04E957794E85}" type="parTrans" cxnId="{490E15F6-5464-4130-BC99-EF1F561CF54D}">
      <dgm:prSet/>
      <dgm:spPr/>
      <dgm:t>
        <a:bodyPr/>
        <a:lstStyle/>
        <a:p>
          <a:endParaRPr lang="en-US"/>
        </a:p>
      </dgm:t>
    </dgm:pt>
    <dgm:pt modelId="{5364CAF7-5BB7-407F-A2BD-08EA1DDA9EB0}" type="sibTrans" cxnId="{490E15F6-5464-4130-BC99-EF1F561CF54D}">
      <dgm:prSet/>
      <dgm:spPr/>
      <dgm:t>
        <a:bodyPr/>
        <a:lstStyle/>
        <a:p>
          <a:endParaRPr lang="en-US"/>
        </a:p>
      </dgm:t>
    </dgm:pt>
    <dgm:pt modelId="{2FBBA451-D88B-466E-ADBD-64646B22384B}">
      <dgm:prSet/>
      <dgm:spPr/>
      <dgm:t>
        <a:bodyPr/>
        <a:lstStyle/>
        <a:p>
          <a:pPr>
            <a:defRPr b="1"/>
          </a:pPr>
          <a:r>
            <a:rPr lang="en-US"/>
            <a:t>Create To-do List:</a:t>
          </a:r>
        </a:p>
      </dgm:t>
    </dgm:pt>
    <dgm:pt modelId="{CD579B5B-84EE-4B7B-AB7C-B4A244A87B05}" type="parTrans" cxnId="{6727A385-AA3B-4DC9-BFAA-8CD13E630C40}">
      <dgm:prSet/>
      <dgm:spPr/>
      <dgm:t>
        <a:bodyPr/>
        <a:lstStyle/>
        <a:p>
          <a:endParaRPr lang="en-US"/>
        </a:p>
      </dgm:t>
    </dgm:pt>
    <dgm:pt modelId="{C2AE424F-633C-493D-B879-F7BE31075D97}" type="sibTrans" cxnId="{6727A385-AA3B-4DC9-BFAA-8CD13E630C40}">
      <dgm:prSet/>
      <dgm:spPr/>
      <dgm:t>
        <a:bodyPr/>
        <a:lstStyle/>
        <a:p>
          <a:endParaRPr lang="en-US"/>
        </a:p>
      </dgm:t>
    </dgm:pt>
    <dgm:pt modelId="{1DCFEADA-2EAB-463A-AE7A-314B449E7F77}">
      <dgm:prSet/>
      <dgm:spPr/>
      <dgm:t>
        <a:bodyPr/>
        <a:lstStyle/>
        <a:p>
          <a:pPr marL="0">
            <a:buNone/>
          </a:pPr>
          <a:r>
            <a:rPr lang="en-US"/>
            <a:t>We need some basic functions:</a:t>
          </a:r>
        </a:p>
      </dgm:t>
    </dgm:pt>
    <dgm:pt modelId="{77EF658B-0EC2-4230-ACC0-600FB8F7EC97}" type="parTrans" cxnId="{76162622-8822-4B74-B659-512B8FCF9ACF}">
      <dgm:prSet/>
      <dgm:spPr/>
      <dgm:t>
        <a:bodyPr/>
        <a:lstStyle/>
        <a:p>
          <a:endParaRPr lang="en-US"/>
        </a:p>
      </dgm:t>
    </dgm:pt>
    <dgm:pt modelId="{A8EF4DA7-0E63-4C13-8235-CB483D7BA7CD}" type="sibTrans" cxnId="{76162622-8822-4B74-B659-512B8FCF9ACF}">
      <dgm:prSet/>
      <dgm:spPr/>
      <dgm:t>
        <a:bodyPr/>
        <a:lstStyle/>
        <a:p>
          <a:endParaRPr lang="en-US"/>
        </a:p>
      </dgm:t>
    </dgm:pt>
    <dgm:pt modelId="{C8E028D6-327C-4353-9B17-34BBF5C3634C}">
      <dgm:prSet/>
      <dgm:spPr/>
      <dgm:t>
        <a:bodyPr/>
        <a:lstStyle/>
        <a:p>
          <a:pPr marL="285750" indent="0">
            <a:buFont typeface="Wingdings" panose="05000000000000000000" pitchFamily="2" charset="2"/>
            <a:buChar char="q"/>
          </a:pPr>
          <a:r>
            <a:rPr lang="en-US" dirty="0"/>
            <a:t>Addition</a:t>
          </a:r>
        </a:p>
      </dgm:t>
    </dgm:pt>
    <dgm:pt modelId="{20D1F577-1285-4DC3-97A7-0A51AC31AFA3}" type="parTrans" cxnId="{6669FC60-955E-472F-ADDD-29A89AE7FDFA}">
      <dgm:prSet/>
      <dgm:spPr/>
      <dgm:t>
        <a:bodyPr/>
        <a:lstStyle/>
        <a:p>
          <a:endParaRPr lang="en-US"/>
        </a:p>
      </dgm:t>
    </dgm:pt>
    <dgm:pt modelId="{8DB1A61B-0E9A-40BD-8DD6-84AA7E049184}" type="sibTrans" cxnId="{6669FC60-955E-472F-ADDD-29A89AE7FDFA}">
      <dgm:prSet/>
      <dgm:spPr/>
      <dgm:t>
        <a:bodyPr/>
        <a:lstStyle/>
        <a:p>
          <a:endParaRPr lang="en-US"/>
        </a:p>
      </dgm:t>
    </dgm:pt>
    <dgm:pt modelId="{57788BFC-DAB4-43DF-91F2-299ADAD34021}">
      <dgm:prSet/>
      <dgm:spPr/>
      <dgm:t>
        <a:bodyPr/>
        <a:lstStyle/>
        <a:p>
          <a:pPr>
            <a:defRPr b="1"/>
          </a:pPr>
          <a:r>
            <a:rPr lang="en-US"/>
            <a:t>Pick a task and start.</a:t>
          </a:r>
        </a:p>
      </dgm:t>
    </dgm:pt>
    <dgm:pt modelId="{D13889A5-D9FD-4FE2-9984-C1A9959ECB2F}" type="parTrans" cxnId="{0C7DA75E-7F5B-4286-B658-F61935F98986}">
      <dgm:prSet/>
      <dgm:spPr/>
      <dgm:t>
        <a:bodyPr/>
        <a:lstStyle/>
        <a:p>
          <a:endParaRPr lang="en-US"/>
        </a:p>
      </dgm:t>
    </dgm:pt>
    <dgm:pt modelId="{72BB2894-6E3E-4928-BD66-AF41329B52FE}" type="sibTrans" cxnId="{0C7DA75E-7F5B-4286-B658-F61935F98986}">
      <dgm:prSet/>
      <dgm:spPr/>
      <dgm:t>
        <a:bodyPr/>
        <a:lstStyle/>
        <a:p>
          <a:endParaRPr lang="en-US"/>
        </a:p>
      </dgm:t>
    </dgm:pt>
    <dgm:pt modelId="{C5734999-70C6-4C7B-9DEF-ED2DE7B6AC79}">
      <dgm:prSet/>
      <dgm:spPr/>
      <dgm:t>
        <a:bodyPr/>
        <a:lstStyle/>
        <a:p>
          <a:pPr marL="0">
            <a:buNone/>
          </a:pPr>
          <a:r>
            <a:rPr lang="en-US" dirty="0"/>
            <a:t>For the sake of a good example, let’s pick division first!</a:t>
          </a:r>
        </a:p>
      </dgm:t>
    </dgm:pt>
    <dgm:pt modelId="{C8F3AF13-66F5-4D83-B8E0-86367CD810F1}" type="parTrans" cxnId="{52491B60-69A1-4383-B53C-7179C49A1F4F}">
      <dgm:prSet/>
      <dgm:spPr/>
      <dgm:t>
        <a:bodyPr/>
        <a:lstStyle/>
        <a:p>
          <a:endParaRPr lang="en-US"/>
        </a:p>
      </dgm:t>
    </dgm:pt>
    <dgm:pt modelId="{F48F8E34-0EC0-4132-9F69-D78B8609B16C}" type="sibTrans" cxnId="{52491B60-69A1-4383-B53C-7179C49A1F4F}">
      <dgm:prSet/>
      <dgm:spPr/>
      <dgm:t>
        <a:bodyPr/>
        <a:lstStyle/>
        <a:p>
          <a:endParaRPr lang="en-US"/>
        </a:p>
      </dgm:t>
    </dgm:pt>
    <dgm:pt modelId="{F1444CDD-4AAA-438C-8EFD-56D5C030AA88}">
      <dgm:prSet/>
      <dgm:spPr/>
      <dgm:t>
        <a:bodyPr/>
        <a:lstStyle/>
        <a:p>
          <a:pPr marL="285750" indent="0">
            <a:buFont typeface="Wingdings" panose="05000000000000000000" pitchFamily="2" charset="2"/>
            <a:buChar char="q"/>
          </a:pPr>
          <a:r>
            <a:rPr lang="en-US" dirty="0"/>
            <a:t>Addition</a:t>
          </a:r>
        </a:p>
      </dgm:t>
    </dgm:pt>
    <dgm:pt modelId="{FBC9C351-0EAB-41E8-85B3-FA973DC2DF14}" type="parTrans" cxnId="{56072DCD-B3C0-44C8-AB5E-735ECDAB3801}">
      <dgm:prSet/>
      <dgm:spPr/>
      <dgm:t>
        <a:bodyPr/>
        <a:lstStyle/>
        <a:p>
          <a:endParaRPr lang="en-US"/>
        </a:p>
      </dgm:t>
    </dgm:pt>
    <dgm:pt modelId="{CB0A66AA-95D9-44F2-93F7-C366AA7E2AE4}" type="sibTrans" cxnId="{56072DCD-B3C0-44C8-AB5E-735ECDAB3801}">
      <dgm:prSet/>
      <dgm:spPr/>
      <dgm:t>
        <a:bodyPr/>
        <a:lstStyle/>
        <a:p>
          <a:endParaRPr lang="en-US"/>
        </a:p>
      </dgm:t>
    </dgm:pt>
    <dgm:pt modelId="{3CBE69A7-D5FB-480F-B970-BC1E1B91DD21}">
      <dgm:prSet/>
      <dgm:spPr/>
      <dgm:t>
        <a:bodyPr/>
        <a:lstStyle/>
        <a:p>
          <a:pPr marL="285750" indent="0">
            <a:buFont typeface="Wingdings" panose="05000000000000000000" pitchFamily="2" charset="2"/>
            <a:buChar char="q"/>
          </a:pPr>
          <a:r>
            <a:rPr lang="en-US" dirty="0"/>
            <a:t>Subtraction</a:t>
          </a:r>
        </a:p>
      </dgm:t>
    </dgm:pt>
    <dgm:pt modelId="{5D27630F-59D4-4349-BC60-5D65D8C19E04}" type="parTrans" cxnId="{BAF2B740-12C5-461E-BF07-BC98B9CB746D}">
      <dgm:prSet/>
      <dgm:spPr/>
      <dgm:t>
        <a:bodyPr/>
        <a:lstStyle/>
        <a:p>
          <a:endParaRPr lang="en-US"/>
        </a:p>
      </dgm:t>
    </dgm:pt>
    <dgm:pt modelId="{8E4F20B6-9BAC-4C3F-A780-E02BEFCC9310}" type="sibTrans" cxnId="{BAF2B740-12C5-461E-BF07-BC98B9CB746D}">
      <dgm:prSet/>
      <dgm:spPr/>
      <dgm:t>
        <a:bodyPr/>
        <a:lstStyle/>
        <a:p>
          <a:endParaRPr lang="en-US"/>
        </a:p>
      </dgm:t>
    </dgm:pt>
    <dgm:pt modelId="{93E61FA4-BBD2-4045-83A0-72FE5C3D2C2D}">
      <dgm:prSet/>
      <dgm:spPr/>
      <dgm:t>
        <a:bodyPr/>
        <a:lstStyle/>
        <a:p>
          <a:pPr marL="285750" indent="0">
            <a:buFont typeface="Wingdings" panose="05000000000000000000" pitchFamily="2" charset="2"/>
            <a:buChar char="Ø"/>
          </a:pPr>
          <a:r>
            <a:rPr lang="en-US" b="1" dirty="0"/>
            <a:t>Division</a:t>
          </a:r>
          <a:endParaRPr lang="en-US" dirty="0"/>
        </a:p>
      </dgm:t>
    </dgm:pt>
    <dgm:pt modelId="{493E7A28-3D32-4B89-9869-1230952353BF}" type="parTrans" cxnId="{B788A0DD-BFB0-443A-95DD-1AAC4A474E0F}">
      <dgm:prSet/>
      <dgm:spPr/>
      <dgm:t>
        <a:bodyPr/>
        <a:lstStyle/>
        <a:p>
          <a:endParaRPr lang="en-US"/>
        </a:p>
      </dgm:t>
    </dgm:pt>
    <dgm:pt modelId="{332A903B-3818-4CAE-A09A-CFDDAA7DF94E}" type="sibTrans" cxnId="{B788A0DD-BFB0-443A-95DD-1AAC4A474E0F}">
      <dgm:prSet/>
      <dgm:spPr/>
      <dgm:t>
        <a:bodyPr/>
        <a:lstStyle/>
        <a:p>
          <a:endParaRPr lang="en-US"/>
        </a:p>
      </dgm:t>
    </dgm:pt>
    <dgm:pt modelId="{30E1E519-28F1-4A6E-B35B-4099430D02B6}">
      <dgm:prSet/>
      <dgm:spPr/>
      <dgm:t>
        <a:bodyPr/>
        <a:lstStyle/>
        <a:p>
          <a:pPr marL="285750" indent="0">
            <a:buFont typeface="Wingdings" panose="05000000000000000000" pitchFamily="2" charset="2"/>
            <a:buChar char="q"/>
          </a:pPr>
          <a:r>
            <a:rPr lang="en-US" dirty="0"/>
            <a:t>Multiplication</a:t>
          </a:r>
        </a:p>
      </dgm:t>
    </dgm:pt>
    <dgm:pt modelId="{61DD193F-37A1-472C-9C8B-9BE68E713208}" type="parTrans" cxnId="{A479A6B7-E858-46D8-8700-73B321F94F12}">
      <dgm:prSet/>
      <dgm:spPr/>
      <dgm:t>
        <a:bodyPr/>
        <a:lstStyle/>
        <a:p>
          <a:endParaRPr lang="en-US"/>
        </a:p>
      </dgm:t>
    </dgm:pt>
    <dgm:pt modelId="{8AC8CBF6-55D9-4619-A227-16650B338AF6}" type="sibTrans" cxnId="{A479A6B7-E858-46D8-8700-73B321F94F12}">
      <dgm:prSet/>
      <dgm:spPr/>
      <dgm:t>
        <a:bodyPr/>
        <a:lstStyle/>
        <a:p>
          <a:endParaRPr lang="en-US"/>
        </a:p>
      </dgm:t>
    </dgm:pt>
    <dgm:pt modelId="{0713D553-4440-4A0A-B09A-9257000CA67B}">
      <dgm:prSet/>
      <dgm:spPr/>
      <dgm:t>
        <a:bodyPr/>
        <a:lstStyle/>
        <a:p>
          <a:pPr marL="285750" indent="0">
            <a:buFont typeface="Wingdings" panose="05000000000000000000" pitchFamily="2" charset="2"/>
            <a:buChar char="q"/>
          </a:pPr>
          <a:r>
            <a:rPr lang="en-US" dirty="0"/>
            <a:t>Subtraction</a:t>
          </a:r>
        </a:p>
      </dgm:t>
    </dgm:pt>
    <dgm:pt modelId="{72353C97-A701-439C-A38C-811754BB865F}" type="sibTrans" cxnId="{B85C4FFF-5592-4864-9B17-014CF9C7DB15}">
      <dgm:prSet/>
      <dgm:spPr/>
      <dgm:t>
        <a:bodyPr/>
        <a:lstStyle/>
        <a:p>
          <a:endParaRPr lang="en-US"/>
        </a:p>
      </dgm:t>
    </dgm:pt>
    <dgm:pt modelId="{C3B28350-F933-43E8-A9BB-8CF0EDEDFE5A}" type="parTrans" cxnId="{B85C4FFF-5592-4864-9B17-014CF9C7DB15}">
      <dgm:prSet/>
      <dgm:spPr/>
      <dgm:t>
        <a:bodyPr/>
        <a:lstStyle/>
        <a:p>
          <a:endParaRPr lang="en-US"/>
        </a:p>
      </dgm:t>
    </dgm:pt>
    <dgm:pt modelId="{0EECAE23-0E46-445D-8AF9-184E2E16F390}">
      <dgm:prSet/>
      <dgm:spPr/>
      <dgm:t>
        <a:bodyPr/>
        <a:lstStyle/>
        <a:p>
          <a:pPr marL="285750" indent="0">
            <a:buFont typeface="Wingdings" panose="05000000000000000000" pitchFamily="2" charset="2"/>
            <a:buChar char="q"/>
          </a:pPr>
          <a:r>
            <a:rPr lang="en-US" dirty="0"/>
            <a:t>Division</a:t>
          </a:r>
        </a:p>
      </dgm:t>
    </dgm:pt>
    <dgm:pt modelId="{A4403DBF-D3E1-4DF8-90F9-7289A49A9BD4}" type="sibTrans" cxnId="{46D31902-81E4-452D-8381-4071F02193FD}">
      <dgm:prSet/>
      <dgm:spPr/>
      <dgm:t>
        <a:bodyPr/>
        <a:lstStyle/>
        <a:p>
          <a:endParaRPr lang="en-US"/>
        </a:p>
      </dgm:t>
    </dgm:pt>
    <dgm:pt modelId="{A58B14B8-707B-4DDB-BEFC-00C9E1297ACA}" type="parTrans" cxnId="{46D31902-81E4-452D-8381-4071F02193FD}">
      <dgm:prSet/>
      <dgm:spPr/>
      <dgm:t>
        <a:bodyPr/>
        <a:lstStyle/>
        <a:p>
          <a:endParaRPr lang="en-US"/>
        </a:p>
      </dgm:t>
    </dgm:pt>
    <dgm:pt modelId="{B6EB296E-1BB4-48B6-8568-B07023B7AE80}">
      <dgm:prSet/>
      <dgm:spPr/>
      <dgm:t>
        <a:bodyPr/>
        <a:lstStyle/>
        <a:p>
          <a:pPr marL="285750" indent="0">
            <a:buFont typeface="Wingdings" panose="05000000000000000000" pitchFamily="2" charset="2"/>
            <a:buChar char="q"/>
          </a:pPr>
          <a:r>
            <a:rPr lang="en-US" dirty="0"/>
            <a:t>Multiplication</a:t>
          </a:r>
        </a:p>
      </dgm:t>
    </dgm:pt>
    <dgm:pt modelId="{0D27CAF2-8DB1-4108-BD36-C8E197721F37}" type="sibTrans" cxnId="{DBAC88BF-341B-4FDD-BAD8-85A6098B0255}">
      <dgm:prSet/>
      <dgm:spPr/>
      <dgm:t>
        <a:bodyPr/>
        <a:lstStyle/>
        <a:p>
          <a:endParaRPr lang="en-US"/>
        </a:p>
      </dgm:t>
    </dgm:pt>
    <dgm:pt modelId="{3ADB1447-F54A-4FB4-8D08-34BB3FE807C1}" type="parTrans" cxnId="{DBAC88BF-341B-4FDD-BAD8-85A6098B0255}">
      <dgm:prSet/>
      <dgm:spPr/>
      <dgm:t>
        <a:bodyPr/>
        <a:lstStyle/>
        <a:p>
          <a:endParaRPr lang="en-US"/>
        </a:p>
      </dgm:t>
    </dgm:pt>
    <dgm:pt modelId="{25077B3D-6E7E-4266-8433-A0A31AD3E1AC}" type="pres">
      <dgm:prSet presAssocID="{D95E0739-1772-4328-BC0C-2DC9C50C4AF9}" presName="root" presStyleCnt="0">
        <dgm:presLayoutVars>
          <dgm:dir/>
          <dgm:resizeHandles val="exact"/>
        </dgm:presLayoutVars>
      </dgm:prSet>
      <dgm:spPr/>
    </dgm:pt>
    <dgm:pt modelId="{A63B8C15-FA11-4E12-92CE-036632DA2E52}" type="pres">
      <dgm:prSet presAssocID="{37E4C060-B733-4D53-A946-69AAA03607FC}" presName="compNode" presStyleCnt="0"/>
      <dgm:spPr/>
    </dgm:pt>
    <dgm:pt modelId="{E7370328-8C82-4193-9065-04C80D665AD3}" type="pres">
      <dgm:prSet presAssocID="{37E4C060-B733-4D53-A946-69AAA03607F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354A666D-9A75-418A-B279-EBC15922E701}" type="pres">
      <dgm:prSet presAssocID="{37E4C060-B733-4D53-A946-69AAA03607FC}" presName="iconSpace" presStyleCnt="0"/>
      <dgm:spPr/>
    </dgm:pt>
    <dgm:pt modelId="{721A8829-341A-46DD-AEE4-45520F5B446D}" type="pres">
      <dgm:prSet presAssocID="{37E4C060-B733-4D53-A946-69AAA03607FC}" presName="parTx" presStyleLbl="revTx" presStyleIdx="0" presStyleCnt="6">
        <dgm:presLayoutVars>
          <dgm:chMax val="0"/>
          <dgm:chPref val="0"/>
        </dgm:presLayoutVars>
      </dgm:prSet>
      <dgm:spPr/>
    </dgm:pt>
    <dgm:pt modelId="{292BD136-145E-4C74-98D4-D0E3445F6DBF}" type="pres">
      <dgm:prSet presAssocID="{37E4C060-B733-4D53-A946-69AAA03607FC}" presName="txSpace" presStyleCnt="0"/>
      <dgm:spPr/>
    </dgm:pt>
    <dgm:pt modelId="{AAC05365-C2D4-4982-8242-1B70E1B39F5D}" type="pres">
      <dgm:prSet presAssocID="{37E4C060-B733-4D53-A946-69AAA03607FC}" presName="desTx" presStyleLbl="revTx" presStyleIdx="1" presStyleCnt="6">
        <dgm:presLayoutVars/>
      </dgm:prSet>
      <dgm:spPr/>
    </dgm:pt>
    <dgm:pt modelId="{66DC8EE0-14F6-46BE-BBED-A9130AF96DCE}" type="pres">
      <dgm:prSet presAssocID="{C8F0179C-B5E5-4059-8930-72947F69AE6D}" presName="sibTrans" presStyleCnt="0"/>
      <dgm:spPr/>
    </dgm:pt>
    <dgm:pt modelId="{4B3C0D6F-1684-4F3B-8B78-B84573B539B4}" type="pres">
      <dgm:prSet presAssocID="{2FBBA451-D88B-466E-ADBD-64646B22384B}" presName="compNode" presStyleCnt="0"/>
      <dgm:spPr/>
    </dgm:pt>
    <dgm:pt modelId="{07CCB4A9-2753-4BB0-93AD-D6A0BB3D5602}" type="pres">
      <dgm:prSet presAssocID="{2FBBA451-D88B-466E-ADBD-64646B22384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hematics"/>
        </a:ext>
      </dgm:extLst>
    </dgm:pt>
    <dgm:pt modelId="{99D6C8F2-9713-43A2-9642-458984A6023D}" type="pres">
      <dgm:prSet presAssocID="{2FBBA451-D88B-466E-ADBD-64646B22384B}" presName="iconSpace" presStyleCnt="0"/>
      <dgm:spPr/>
    </dgm:pt>
    <dgm:pt modelId="{9D9C6EB1-9BF0-44B2-9180-72BB8CB9B758}" type="pres">
      <dgm:prSet presAssocID="{2FBBA451-D88B-466E-ADBD-64646B22384B}" presName="parTx" presStyleLbl="revTx" presStyleIdx="2" presStyleCnt="6">
        <dgm:presLayoutVars>
          <dgm:chMax val="0"/>
          <dgm:chPref val="0"/>
        </dgm:presLayoutVars>
      </dgm:prSet>
      <dgm:spPr/>
    </dgm:pt>
    <dgm:pt modelId="{98C00794-BD9B-45E4-80D2-2E8AA26A91DF}" type="pres">
      <dgm:prSet presAssocID="{2FBBA451-D88B-466E-ADBD-64646B22384B}" presName="txSpace" presStyleCnt="0"/>
      <dgm:spPr/>
    </dgm:pt>
    <dgm:pt modelId="{2C7E7D4A-2B05-4752-B8D5-B865EE8132CE}" type="pres">
      <dgm:prSet presAssocID="{2FBBA451-D88B-466E-ADBD-64646B22384B}" presName="desTx" presStyleLbl="revTx" presStyleIdx="3" presStyleCnt="6">
        <dgm:presLayoutVars/>
      </dgm:prSet>
      <dgm:spPr/>
    </dgm:pt>
    <dgm:pt modelId="{0FCED981-6A03-4EB6-B10B-0E9AFCAD384D}" type="pres">
      <dgm:prSet presAssocID="{C2AE424F-633C-493D-B879-F7BE31075D97}" presName="sibTrans" presStyleCnt="0"/>
      <dgm:spPr/>
    </dgm:pt>
    <dgm:pt modelId="{2D861E51-E3B2-4230-B013-DC82D0D8F8ED}" type="pres">
      <dgm:prSet presAssocID="{57788BFC-DAB4-43DF-91F2-299ADAD34021}" presName="compNode" presStyleCnt="0"/>
      <dgm:spPr/>
    </dgm:pt>
    <dgm:pt modelId="{399C7C81-D049-4EBF-96D4-FA33177DB673}" type="pres">
      <dgm:prSet presAssocID="{57788BFC-DAB4-43DF-91F2-299ADAD3402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heelbarrow with solid fill"/>
        </a:ext>
      </dgm:extLst>
    </dgm:pt>
    <dgm:pt modelId="{EA4FF283-44D6-4539-9045-7C7B1F68EB77}" type="pres">
      <dgm:prSet presAssocID="{57788BFC-DAB4-43DF-91F2-299ADAD34021}" presName="iconSpace" presStyleCnt="0"/>
      <dgm:spPr/>
    </dgm:pt>
    <dgm:pt modelId="{AAB8120F-150B-46E4-A24D-12260D69778C}" type="pres">
      <dgm:prSet presAssocID="{57788BFC-DAB4-43DF-91F2-299ADAD34021}" presName="parTx" presStyleLbl="revTx" presStyleIdx="4" presStyleCnt="6">
        <dgm:presLayoutVars>
          <dgm:chMax val="0"/>
          <dgm:chPref val="0"/>
        </dgm:presLayoutVars>
      </dgm:prSet>
      <dgm:spPr/>
    </dgm:pt>
    <dgm:pt modelId="{A80CC8DE-32D9-4964-8AD8-13FBEDAA977B}" type="pres">
      <dgm:prSet presAssocID="{57788BFC-DAB4-43DF-91F2-299ADAD34021}" presName="txSpace" presStyleCnt="0"/>
      <dgm:spPr/>
    </dgm:pt>
    <dgm:pt modelId="{E9562117-B4D4-4CBA-B90A-503ED60AFE22}" type="pres">
      <dgm:prSet presAssocID="{57788BFC-DAB4-43DF-91F2-299ADAD34021}" presName="desTx" presStyleLbl="revTx" presStyleIdx="5" presStyleCnt="6">
        <dgm:presLayoutVars/>
      </dgm:prSet>
      <dgm:spPr/>
    </dgm:pt>
  </dgm:ptLst>
  <dgm:cxnLst>
    <dgm:cxn modelId="{46D31902-81E4-452D-8381-4071F02193FD}" srcId="{1DCFEADA-2EAB-463A-AE7A-314B449E7F77}" destId="{0EECAE23-0E46-445D-8AF9-184E2E16F390}" srcOrd="2" destOrd="0" parTransId="{A58B14B8-707B-4DDB-BEFC-00C9E1297ACA}" sibTransId="{A4403DBF-D3E1-4DF8-90F9-7289A49A9BD4}"/>
    <dgm:cxn modelId="{30B66012-FB6D-4D43-A65C-5AC47FFAE549}" type="presOf" srcId="{D95E0739-1772-4328-BC0C-2DC9C50C4AF9}" destId="{25077B3D-6E7E-4266-8433-A0A31AD3E1AC}" srcOrd="0" destOrd="0" presId="urn:microsoft.com/office/officeart/2018/2/layout/IconLabelDescriptionList"/>
    <dgm:cxn modelId="{4E66D81B-B58A-4AAB-8985-03D4C1BEE9A2}" type="presOf" srcId="{1EBA63AF-E55F-483C-BE79-24057A897683}" destId="{AAC05365-C2D4-4982-8242-1B70E1B39F5D}" srcOrd="0" destOrd="0" presId="urn:microsoft.com/office/officeart/2018/2/layout/IconLabelDescriptionList"/>
    <dgm:cxn modelId="{3029501C-AAEC-46D5-A226-CE6DF136DDFA}" type="presOf" srcId="{F1444CDD-4AAA-438C-8EFD-56D5C030AA88}" destId="{E9562117-B4D4-4CBA-B90A-503ED60AFE22}" srcOrd="0" destOrd="1" presId="urn:microsoft.com/office/officeart/2018/2/layout/IconLabelDescriptionList"/>
    <dgm:cxn modelId="{692A0B1E-B26B-4B3E-8134-BBE2D40B9C86}" type="presOf" srcId="{0713D553-4440-4A0A-B09A-9257000CA67B}" destId="{2C7E7D4A-2B05-4752-B8D5-B865EE8132CE}" srcOrd="0" destOrd="2" presId="urn:microsoft.com/office/officeart/2018/2/layout/IconLabelDescriptionList"/>
    <dgm:cxn modelId="{76162622-8822-4B74-B659-512B8FCF9ACF}" srcId="{2FBBA451-D88B-466E-ADBD-64646B22384B}" destId="{1DCFEADA-2EAB-463A-AE7A-314B449E7F77}" srcOrd="0" destOrd="0" parTransId="{77EF658B-0EC2-4230-ACC0-600FB8F7EC97}" sibTransId="{A8EF4DA7-0E63-4C13-8235-CB483D7BA7CD}"/>
    <dgm:cxn modelId="{A09EE827-6049-45AF-8801-AB2AAAC15893}" type="presOf" srcId="{C8E028D6-327C-4353-9B17-34BBF5C3634C}" destId="{2C7E7D4A-2B05-4752-B8D5-B865EE8132CE}" srcOrd="0" destOrd="1" presId="urn:microsoft.com/office/officeart/2018/2/layout/IconLabelDescriptionList"/>
    <dgm:cxn modelId="{6911243A-9D89-40E4-8033-84F3894CBE47}" type="presOf" srcId="{37E4C060-B733-4D53-A946-69AAA03607FC}" destId="{721A8829-341A-46DD-AEE4-45520F5B446D}" srcOrd="0" destOrd="0" presId="urn:microsoft.com/office/officeart/2018/2/layout/IconLabelDescriptionList"/>
    <dgm:cxn modelId="{BAF2B740-12C5-461E-BF07-BC98B9CB746D}" srcId="{C5734999-70C6-4C7B-9DEF-ED2DE7B6AC79}" destId="{3CBE69A7-D5FB-480F-B970-BC1E1B91DD21}" srcOrd="1" destOrd="0" parTransId="{5D27630F-59D4-4349-BC60-5D65D8C19E04}" sibTransId="{8E4F20B6-9BAC-4C3F-A780-E02BEFCC9310}"/>
    <dgm:cxn modelId="{0C7DA75E-7F5B-4286-B658-F61935F98986}" srcId="{D95E0739-1772-4328-BC0C-2DC9C50C4AF9}" destId="{57788BFC-DAB4-43DF-91F2-299ADAD34021}" srcOrd="2" destOrd="0" parTransId="{D13889A5-D9FD-4FE2-9984-C1A9959ECB2F}" sibTransId="{72BB2894-6E3E-4928-BD66-AF41329B52FE}"/>
    <dgm:cxn modelId="{52491B60-69A1-4383-B53C-7179C49A1F4F}" srcId="{57788BFC-DAB4-43DF-91F2-299ADAD34021}" destId="{C5734999-70C6-4C7B-9DEF-ED2DE7B6AC79}" srcOrd="0" destOrd="0" parTransId="{C8F3AF13-66F5-4D83-B8E0-86367CD810F1}" sibTransId="{F48F8E34-0EC0-4132-9F69-D78B8609B16C}"/>
    <dgm:cxn modelId="{6669FC60-955E-472F-ADDD-29A89AE7FDFA}" srcId="{1DCFEADA-2EAB-463A-AE7A-314B449E7F77}" destId="{C8E028D6-327C-4353-9B17-34BBF5C3634C}" srcOrd="0" destOrd="0" parTransId="{20D1F577-1285-4DC3-97A7-0A51AC31AFA3}" sibTransId="{8DB1A61B-0E9A-40BD-8DD6-84AA7E049184}"/>
    <dgm:cxn modelId="{A2ADB749-C09E-4A35-8581-110034C82C2F}" type="presOf" srcId="{C5734999-70C6-4C7B-9DEF-ED2DE7B6AC79}" destId="{E9562117-B4D4-4CBA-B90A-503ED60AFE22}" srcOrd="0" destOrd="0" presId="urn:microsoft.com/office/officeart/2018/2/layout/IconLabelDescriptionList"/>
    <dgm:cxn modelId="{489FE750-33B0-457C-A62A-6FE640C212B3}" type="presOf" srcId="{57788BFC-DAB4-43DF-91F2-299ADAD34021}" destId="{AAB8120F-150B-46E4-A24D-12260D69778C}" srcOrd="0" destOrd="0" presId="urn:microsoft.com/office/officeart/2018/2/layout/IconLabelDescriptionList"/>
    <dgm:cxn modelId="{C15A7D52-6068-450C-9142-D62421858F96}" type="presOf" srcId="{0EECAE23-0E46-445D-8AF9-184E2E16F390}" destId="{2C7E7D4A-2B05-4752-B8D5-B865EE8132CE}" srcOrd="0" destOrd="3" presId="urn:microsoft.com/office/officeart/2018/2/layout/IconLabelDescriptionList"/>
    <dgm:cxn modelId="{4CA4D256-0C6E-45B0-82FF-D80EDC0E284F}" type="presOf" srcId="{1DCFEADA-2EAB-463A-AE7A-314B449E7F77}" destId="{2C7E7D4A-2B05-4752-B8D5-B865EE8132CE}" srcOrd="0" destOrd="0" presId="urn:microsoft.com/office/officeart/2018/2/layout/IconLabelDescriptionList"/>
    <dgm:cxn modelId="{3731927A-7237-467C-B507-8901ABFC1131}" type="presOf" srcId="{B6EB296E-1BB4-48B6-8568-B07023B7AE80}" destId="{2C7E7D4A-2B05-4752-B8D5-B865EE8132CE}" srcOrd="0" destOrd="4" presId="urn:microsoft.com/office/officeart/2018/2/layout/IconLabelDescriptionList"/>
    <dgm:cxn modelId="{3C56157C-3A89-4D92-A78C-D963B81E4097}" type="presOf" srcId="{93E61FA4-BBD2-4045-83A0-72FE5C3D2C2D}" destId="{E9562117-B4D4-4CBA-B90A-503ED60AFE22}" srcOrd="0" destOrd="3" presId="urn:microsoft.com/office/officeart/2018/2/layout/IconLabelDescriptionList"/>
    <dgm:cxn modelId="{6727A385-AA3B-4DC9-BFAA-8CD13E630C40}" srcId="{D95E0739-1772-4328-BC0C-2DC9C50C4AF9}" destId="{2FBBA451-D88B-466E-ADBD-64646B22384B}" srcOrd="1" destOrd="0" parTransId="{CD579B5B-84EE-4B7B-AB7C-B4A244A87B05}" sibTransId="{C2AE424F-633C-493D-B879-F7BE31075D97}"/>
    <dgm:cxn modelId="{7FCE5FA4-D391-44B6-8FA9-08C75FBE8F2E}" type="presOf" srcId="{3CBE69A7-D5FB-480F-B970-BC1E1B91DD21}" destId="{E9562117-B4D4-4CBA-B90A-503ED60AFE22}" srcOrd="0" destOrd="2" presId="urn:microsoft.com/office/officeart/2018/2/layout/IconLabelDescriptionList"/>
    <dgm:cxn modelId="{A479A6B7-E858-46D8-8700-73B321F94F12}" srcId="{C5734999-70C6-4C7B-9DEF-ED2DE7B6AC79}" destId="{30E1E519-28F1-4A6E-B35B-4099430D02B6}" srcOrd="3" destOrd="0" parTransId="{61DD193F-37A1-472C-9C8B-9BE68E713208}" sibTransId="{8AC8CBF6-55D9-4619-A227-16650B338AF6}"/>
    <dgm:cxn modelId="{FE6F01BB-9481-4559-AC07-2EABF83EEB1B}" srcId="{D95E0739-1772-4328-BC0C-2DC9C50C4AF9}" destId="{37E4C060-B733-4D53-A946-69AAA03607FC}" srcOrd="0" destOrd="0" parTransId="{D791FAF0-A204-459B-A162-1D7B01B4673D}" sibTransId="{C8F0179C-B5E5-4059-8930-72947F69AE6D}"/>
    <dgm:cxn modelId="{DBAC88BF-341B-4FDD-BAD8-85A6098B0255}" srcId="{1DCFEADA-2EAB-463A-AE7A-314B449E7F77}" destId="{B6EB296E-1BB4-48B6-8568-B07023B7AE80}" srcOrd="3" destOrd="0" parTransId="{3ADB1447-F54A-4FB4-8D08-34BB3FE807C1}" sibTransId="{0D27CAF2-8DB1-4108-BD36-C8E197721F37}"/>
    <dgm:cxn modelId="{B46F89C6-875A-4872-99D7-E7B40CF0C166}" type="presOf" srcId="{30E1E519-28F1-4A6E-B35B-4099430D02B6}" destId="{E9562117-B4D4-4CBA-B90A-503ED60AFE22}" srcOrd="0" destOrd="4" presId="urn:microsoft.com/office/officeart/2018/2/layout/IconLabelDescriptionList"/>
    <dgm:cxn modelId="{56072DCD-B3C0-44C8-AB5E-735ECDAB3801}" srcId="{C5734999-70C6-4C7B-9DEF-ED2DE7B6AC79}" destId="{F1444CDD-4AAA-438C-8EFD-56D5C030AA88}" srcOrd="0" destOrd="0" parTransId="{FBC9C351-0EAB-41E8-85B3-FA973DC2DF14}" sibTransId="{CB0A66AA-95D9-44F2-93F7-C366AA7E2AE4}"/>
    <dgm:cxn modelId="{B788A0DD-BFB0-443A-95DD-1AAC4A474E0F}" srcId="{C5734999-70C6-4C7B-9DEF-ED2DE7B6AC79}" destId="{93E61FA4-BBD2-4045-83A0-72FE5C3D2C2D}" srcOrd="2" destOrd="0" parTransId="{493E7A28-3D32-4B89-9869-1230952353BF}" sibTransId="{332A903B-3818-4CAE-A09A-CFDDAA7DF94E}"/>
    <dgm:cxn modelId="{490E15F6-5464-4130-BC99-EF1F561CF54D}" srcId="{37E4C060-B733-4D53-A946-69AAA03607FC}" destId="{1EBA63AF-E55F-483C-BE79-24057A897683}" srcOrd="0" destOrd="0" parTransId="{BA140144-2EF6-498B-8E6C-04E957794E85}" sibTransId="{5364CAF7-5BB7-407F-A2BD-08EA1DDA9EB0}"/>
    <dgm:cxn modelId="{EBF901F8-744F-4372-BD5C-A6505ED3C0DE}" type="presOf" srcId="{2FBBA451-D88B-466E-ADBD-64646B22384B}" destId="{9D9C6EB1-9BF0-44B2-9180-72BB8CB9B758}" srcOrd="0" destOrd="0" presId="urn:microsoft.com/office/officeart/2018/2/layout/IconLabelDescriptionList"/>
    <dgm:cxn modelId="{B85C4FFF-5592-4864-9B17-014CF9C7DB15}" srcId="{1DCFEADA-2EAB-463A-AE7A-314B449E7F77}" destId="{0713D553-4440-4A0A-B09A-9257000CA67B}" srcOrd="1" destOrd="0" parTransId="{C3B28350-F933-43E8-A9BB-8CF0EDEDFE5A}" sibTransId="{72353C97-A701-439C-A38C-811754BB865F}"/>
    <dgm:cxn modelId="{268A3880-E053-4328-A878-40B751031993}" type="presParOf" srcId="{25077B3D-6E7E-4266-8433-A0A31AD3E1AC}" destId="{A63B8C15-FA11-4E12-92CE-036632DA2E52}" srcOrd="0" destOrd="0" presId="urn:microsoft.com/office/officeart/2018/2/layout/IconLabelDescriptionList"/>
    <dgm:cxn modelId="{6D4EDC87-3904-4DFB-A957-078A5A39870C}" type="presParOf" srcId="{A63B8C15-FA11-4E12-92CE-036632DA2E52}" destId="{E7370328-8C82-4193-9065-04C80D665AD3}" srcOrd="0" destOrd="0" presId="urn:microsoft.com/office/officeart/2018/2/layout/IconLabelDescriptionList"/>
    <dgm:cxn modelId="{5942BC8D-3B71-4752-9745-23814FAF60E0}" type="presParOf" srcId="{A63B8C15-FA11-4E12-92CE-036632DA2E52}" destId="{354A666D-9A75-418A-B279-EBC15922E701}" srcOrd="1" destOrd="0" presId="urn:microsoft.com/office/officeart/2018/2/layout/IconLabelDescriptionList"/>
    <dgm:cxn modelId="{2DF74C26-659D-45F6-8D1E-FD63A0355F4E}" type="presParOf" srcId="{A63B8C15-FA11-4E12-92CE-036632DA2E52}" destId="{721A8829-341A-46DD-AEE4-45520F5B446D}" srcOrd="2" destOrd="0" presId="urn:microsoft.com/office/officeart/2018/2/layout/IconLabelDescriptionList"/>
    <dgm:cxn modelId="{BDEB55DE-554C-4FB8-A65B-29C5F72EA135}" type="presParOf" srcId="{A63B8C15-FA11-4E12-92CE-036632DA2E52}" destId="{292BD136-145E-4C74-98D4-D0E3445F6DBF}" srcOrd="3" destOrd="0" presId="urn:microsoft.com/office/officeart/2018/2/layout/IconLabelDescriptionList"/>
    <dgm:cxn modelId="{9EBB1B76-282A-49E4-85B2-A8284ADCA24D}" type="presParOf" srcId="{A63B8C15-FA11-4E12-92CE-036632DA2E52}" destId="{AAC05365-C2D4-4982-8242-1B70E1B39F5D}" srcOrd="4" destOrd="0" presId="urn:microsoft.com/office/officeart/2018/2/layout/IconLabelDescriptionList"/>
    <dgm:cxn modelId="{64435DEF-B6C8-45BC-AC73-A34E41CE97BB}" type="presParOf" srcId="{25077B3D-6E7E-4266-8433-A0A31AD3E1AC}" destId="{66DC8EE0-14F6-46BE-BBED-A9130AF96DCE}" srcOrd="1" destOrd="0" presId="urn:microsoft.com/office/officeart/2018/2/layout/IconLabelDescriptionList"/>
    <dgm:cxn modelId="{71772041-CB2A-4594-A7D9-D36B26A48C1E}" type="presParOf" srcId="{25077B3D-6E7E-4266-8433-A0A31AD3E1AC}" destId="{4B3C0D6F-1684-4F3B-8B78-B84573B539B4}" srcOrd="2" destOrd="0" presId="urn:microsoft.com/office/officeart/2018/2/layout/IconLabelDescriptionList"/>
    <dgm:cxn modelId="{D88E4DD9-0DC8-4681-8E58-96745FD15C32}" type="presParOf" srcId="{4B3C0D6F-1684-4F3B-8B78-B84573B539B4}" destId="{07CCB4A9-2753-4BB0-93AD-D6A0BB3D5602}" srcOrd="0" destOrd="0" presId="urn:microsoft.com/office/officeart/2018/2/layout/IconLabelDescriptionList"/>
    <dgm:cxn modelId="{BCAF76AE-BE66-463D-B88F-3E5AA9CDA1FC}" type="presParOf" srcId="{4B3C0D6F-1684-4F3B-8B78-B84573B539B4}" destId="{99D6C8F2-9713-43A2-9642-458984A6023D}" srcOrd="1" destOrd="0" presId="urn:microsoft.com/office/officeart/2018/2/layout/IconLabelDescriptionList"/>
    <dgm:cxn modelId="{2F4D205C-E881-4393-9569-A40E0D263188}" type="presParOf" srcId="{4B3C0D6F-1684-4F3B-8B78-B84573B539B4}" destId="{9D9C6EB1-9BF0-44B2-9180-72BB8CB9B758}" srcOrd="2" destOrd="0" presId="urn:microsoft.com/office/officeart/2018/2/layout/IconLabelDescriptionList"/>
    <dgm:cxn modelId="{5D66FD09-95C6-4D20-B97A-1F3709B5A3A2}" type="presParOf" srcId="{4B3C0D6F-1684-4F3B-8B78-B84573B539B4}" destId="{98C00794-BD9B-45E4-80D2-2E8AA26A91DF}" srcOrd="3" destOrd="0" presId="urn:microsoft.com/office/officeart/2018/2/layout/IconLabelDescriptionList"/>
    <dgm:cxn modelId="{2601EA87-34E9-458B-BB64-713DC452FCB5}" type="presParOf" srcId="{4B3C0D6F-1684-4F3B-8B78-B84573B539B4}" destId="{2C7E7D4A-2B05-4752-B8D5-B865EE8132CE}" srcOrd="4" destOrd="0" presId="urn:microsoft.com/office/officeart/2018/2/layout/IconLabelDescriptionList"/>
    <dgm:cxn modelId="{EBDB4D8B-CCF4-452A-92BD-9019676BD447}" type="presParOf" srcId="{25077B3D-6E7E-4266-8433-A0A31AD3E1AC}" destId="{0FCED981-6A03-4EB6-B10B-0E9AFCAD384D}" srcOrd="3" destOrd="0" presId="urn:microsoft.com/office/officeart/2018/2/layout/IconLabelDescriptionList"/>
    <dgm:cxn modelId="{FA907C58-04F4-4FD5-9413-F847E19EF9A9}" type="presParOf" srcId="{25077B3D-6E7E-4266-8433-A0A31AD3E1AC}" destId="{2D861E51-E3B2-4230-B013-DC82D0D8F8ED}" srcOrd="4" destOrd="0" presId="urn:microsoft.com/office/officeart/2018/2/layout/IconLabelDescriptionList"/>
    <dgm:cxn modelId="{748D5EAA-7C73-42B4-87F2-98A206737CEE}" type="presParOf" srcId="{2D861E51-E3B2-4230-B013-DC82D0D8F8ED}" destId="{399C7C81-D049-4EBF-96D4-FA33177DB673}" srcOrd="0" destOrd="0" presId="urn:microsoft.com/office/officeart/2018/2/layout/IconLabelDescriptionList"/>
    <dgm:cxn modelId="{5B11CDF6-3814-4439-AFB2-106420C9E80D}" type="presParOf" srcId="{2D861E51-E3B2-4230-B013-DC82D0D8F8ED}" destId="{EA4FF283-44D6-4539-9045-7C7B1F68EB77}" srcOrd="1" destOrd="0" presId="urn:microsoft.com/office/officeart/2018/2/layout/IconLabelDescriptionList"/>
    <dgm:cxn modelId="{8C1D5CE7-EBB0-4990-B41D-7A20C5614EC1}" type="presParOf" srcId="{2D861E51-E3B2-4230-B013-DC82D0D8F8ED}" destId="{AAB8120F-150B-46E4-A24D-12260D69778C}" srcOrd="2" destOrd="0" presId="urn:microsoft.com/office/officeart/2018/2/layout/IconLabelDescriptionList"/>
    <dgm:cxn modelId="{29C8DC44-D374-4699-9AEF-CCFE264B94E3}" type="presParOf" srcId="{2D861E51-E3B2-4230-B013-DC82D0D8F8ED}" destId="{A80CC8DE-32D9-4964-8AD8-13FBEDAA977B}" srcOrd="3" destOrd="0" presId="urn:microsoft.com/office/officeart/2018/2/layout/IconLabelDescriptionList"/>
    <dgm:cxn modelId="{58D04247-3860-490A-A79E-F5446232D888}" type="presParOf" srcId="{2D861E51-E3B2-4230-B013-DC82D0D8F8ED}" destId="{E9562117-B4D4-4CBA-B90A-503ED60AFE22}"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1EB41D-958A-4D40-9D5F-76352928ADC4}"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701C721-5C4F-41D1-A1A0-A801AF4F124F}">
      <dgm:prSet/>
      <dgm:spPr/>
      <dgm:t>
        <a:bodyPr/>
        <a:lstStyle/>
        <a:p>
          <a:pPr>
            <a:lnSpc>
              <a:spcPct val="100000"/>
            </a:lnSpc>
            <a:defRPr b="1"/>
          </a:pPr>
          <a:r>
            <a:rPr lang="en-US" dirty="0"/>
            <a:t>Counterproductive and hard to learn</a:t>
          </a:r>
        </a:p>
      </dgm:t>
    </dgm:pt>
    <dgm:pt modelId="{F4B442B7-7791-4CE8-97C9-CCA0A77B8A83}" type="parTrans" cxnId="{EF7C0BA9-706E-4F50-AC92-4E01D8977C6F}">
      <dgm:prSet/>
      <dgm:spPr/>
      <dgm:t>
        <a:bodyPr/>
        <a:lstStyle/>
        <a:p>
          <a:endParaRPr lang="en-US"/>
        </a:p>
      </dgm:t>
    </dgm:pt>
    <dgm:pt modelId="{CA7E98F7-DA8D-44FA-84C9-F19CC26E278E}" type="sibTrans" cxnId="{EF7C0BA9-706E-4F50-AC92-4E01D8977C6F}">
      <dgm:prSet/>
      <dgm:spPr/>
      <dgm:t>
        <a:bodyPr/>
        <a:lstStyle/>
        <a:p>
          <a:endParaRPr lang="en-US"/>
        </a:p>
      </dgm:t>
    </dgm:pt>
    <dgm:pt modelId="{D16F8902-1478-4A93-9192-1027569D3119}">
      <dgm:prSet/>
      <dgm:spPr/>
      <dgm:t>
        <a:bodyPr/>
        <a:lstStyle/>
        <a:p>
          <a:pPr>
            <a:lnSpc>
              <a:spcPct val="100000"/>
            </a:lnSpc>
            <a:defRPr b="1"/>
          </a:pPr>
          <a:r>
            <a:rPr lang="en-US"/>
            <a:t>Difficult in some situations:</a:t>
          </a:r>
        </a:p>
      </dgm:t>
    </dgm:pt>
    <dgm:pt modelId="{05695664-529C-438B-B985-FABBD38A8289}" type="parTrans" cxnId="{619B03A6-AC40-4A77-8AC4-0A7795B1D6EC}">
      <dgm:prSet/>
      <dgm:spPr/>
      <dgm:t>
        <a:bodyPr/>
        <a:lstStyle/>
        <a:p>
          <a:endParaRPr lang="en-US"/>
        </a:p>
      </dgm:t>
    </dgm:pt>
    <dgm:pt modelId="{EFE87A82-18D6-493F-B981-D706330A8D92}" type="sibTrans" cxnId="{619B03A6-AC40-4A77-8AC4-0A7795B1D6EC}">
      <dgm:prSet/>
      <dgm:spPr/>
      <dgm:t>
        <a:bodyPr/>
        <a:lstStyle/>
        <a:p>
          <a:endParaRPr lang="en-US"/>
        </a:p>
      </dgm:t>
    </dgm:pt>
    <dgm:pt modelId="{83454D4B-F6EE-4F38-9565-6230BD207FE0}">
      <dgm:prSet/>
      <dgm:spPr/>
      <dgm:t>
        <a:bodyPr/>
        <a:lstStyle/>
        <a:p>
          <a:pPr>
            <a:lnSpc>
              <a:spcPct val="100000"/>
            </a:lnSpc>
          </a:pPr>
          <a:r>
            <a:rPr lang="en-US"/>
            <a:t>GUI, Database, Web Service</a:t>
          </a:r>
        </a:p>
      </dgm:t>
    </dgm:pt>
    <dgm:pt modelId="{D20CC597-8C54-4CFF-ABFA-25E8A2D37CB5}" type="parTrans" cxnId="{51EBF7D9-0838-40F5-AE15-E8BC56769211}">
      <dgm:prSet/>
      <dgm:spPr/>
      <dgm:t>
        <a:bodyPr/>
        <a:lstStyle/>
        <a:p>
          <a:endParaRPr lang="en-US"/>
        </a:p>
      </dgm:t>
    </dgm:pt>
    <dgm:pt modelId="{7906D670-1ADA-47DF-9E38-1519B788B087}" type="sibTrans" cxnId="{51EBF7D9-0838-40F5-AE15-E8BC56769211}">
      <dgm:prSet/>
      <dgm:spPr/>
      <dgm:t>
        <a:bodyPr/>
        <a:lstStyle/>
        <a:p>
          <a:endParaRPr lang="en-US"/>
        </a:p>
      </dgm:t>
    </dgm:pt>
    <dgm:pt modelId="{19E51F05-7763-41C2-9575-B8D3A2386539}">
      <dgm:prSet/>
      <dgm:spPr/>
      <dgm:t>
        <a:bodyPr/>
        <a:lstStyle/>
        <a:p>
          <a:pPr>
            <a:lnSpc>
              <a:spcPct val="100000"/>
            </a:lnSpc>
            <a:defRPr b="1"/>
          </a:pPr>
          <a:r>
            <a:rPr lang="en-US"/>
            <a:t>Difficult to write test cases for hard-to-test code</a:t>
          </a:r>
        </a:p>
      </dgm:t>
    </dgm:pt>
    <dgm:pt modelId="{6C5C167A-7C80-437A-975D-C9709DFC63ED}" type="parTrans" cxnId="{BDE37D42-B7FA-424F-81C6-3C4FB68C9219}">
      <dgm:prSet/>
      <dgm:spPr/>
      <dgm:t>
        <a:bodyPr/>
        <a:lstStyle/>
        <a:p>
          <a:endParaRPr lang="en-US"/>
        </a:p>
      </dgm:t>
    </dgm:pt>
    <dgm:pt modelId="{A4D0F86E-C683-4F12-BE70-05905E51FF95}" type="sibTrans" cxnId="{BDE37D42-B7FA-424F-81C6-3C4FB68C9219}">
      <dgm:prSet/>
      <dgm:spPr/>
      <dgm:t>
        <a:bodyPr/>
        <a:lstStyle/>
        <a:p>
          <a:endParaRPr lang="en-US"/>
        </a:p>
      </dgm:t>
    </dgm:pt>
    <dgm:pt modelId="{31DC2BF6-B50E-416C-BEE8-95660DCC2C9B}">
      <dgm:prSet/>
      <dgm:spPr/>
      <dgm:t>
        <a:bodyPr/>
        <a:lstStyle/>
        <a:p>
          <a:pPr>
            <a:lnSpc>
              <a:spcPct val="100000"/>
            </a:lnSpc>
          </a:pPr>
          <a:r>
            <a:rPr lang="en-US"/>
            <a:t>Requires a higher level of experience from programmers</a:t>
          </a:r>
        </a:p>
      </dgm:t>
    </dgm:pt>
    <dgm:pt modelId="{ED5D5A98-B6E2-4BB0-AD35-87521F51F152}" type="parTrans" cxnId="{8BC258DD-413F-4A3C-AB2C-D1B5A712128F}">
      <dgm:prSet/>
      <dgm:spPr/>
      <dgm:t>
        <a:bodyPr/>
        <a:lstStyle/>
        <a:p>
          <a:endParaRPr lang="en-US"/>
        </a:p>
      </dgm:t>
    </dgm:pt>
    <dgm:pt modelId="{B21BA23E-D0A7-492D-A695-837A2423F56B}" type="sibTrans" cxnId="{8BC258DD-413F-4A3C-AB2C-D1B5A712128F}">
      <dgm:prSet/>
      <dgm:spPr/>
      <dgm:t>
        <a:bodyPr/>
        <a:lstStyle/>
        <a:p>
          <a:endParaRPr lang="en-US"/>
        </a:p>
      </dgm:t>
    </dgm:pt>
    <dgm:pt modelId="{49DBB260-3658-4B52-8363-0EB389522863}">
      <dgm:prSet/>
      <dgm:spPr/>
      <dgm:t>
        <a:bodyPr/>
        <a:lstStyle/>
        <a:p>
          <a:pPr>
            <a:lnSpc>
              <a:spcPct val="100000"/>
            </a:lnSpc>
            <a:defRPr b="1"/>
          </a:pPr>
          <a:r>
            <a:rPr lang="en-US"/>
            <a:t>TDD blurs distinct phases of software development</a:t>
          </a:r>
        </a:p>
      </dgm:t>
    </dgm:pt>
    <dgm:pt modelId="{8713F315-169D-4796-B705-3D820D78C3AE}" type="parTrans" cxnId="{71790C79-943E-4960-B065-4F7B7461189E}">
      <dgm:prSet/>
      <dgm:spPr/>
      <dgm:t>
        <a:bodyPr/>
        <a:lstStyle/>
        <a:p>
          <a:endParaRPr lang="en-US"/>
        </a:p>
      </dgm:t>
    </dgm:pt>
    <dgm:pt modelId="{E7B48616-3AEB-41FA-A2C8-FB6150B6AA45}" type="sibTrans" cxnId="{71790C79-943E-4960-B065-4F7B7461189E}">
      <dgm:prSet/>
      <dgm:spPr/>
      <dgm:t>
        <a:bodyPr/>
        <a:lstStyle/>
        <a:p>
          <a:endParaRPr lang="en-US"/>
        </a:p>
      </dgm:t>
    </dgm:pt>
    <dgm:pt modelId="{1EC0B536-4299-4E90-8899-36208D6D3F47}">
      <dgm:prSet/>
      <dgm:spPr/>
      <dgm:t>
        <a:bodyPr/>
        <a:lstStyle/>
        <a:p>
          <a:pPr>
            <a:lnSpc>
              <a:spcPct val="100000"/>
            </a:lnSpc>
          </a:pPr>
          <a:r>
            <a:rPr lang="en-US"/>
            <a:t>design, code and test</a:t>
          </a:r>
        </a:p>
      </dgm:t>
    </dgm:pt>
    <dgm:pt modelId="{D5179F63-620A-4ABE-8F16-39A146833AB6}" type="parTrans" cxnId="{911A110F-A6DF-494E-B0D7-F626CC9DBACC}">
      <dgm:prSet/>
      <dgm:spPr/>
      <dgm:t>
        <a:bodyPr/>
        <a:lstStyle/>
        <a:p>
          <a:endParaRPr lang="en-US"/>
        </a:p>
      </dgm:t>
    </dgm:pt>
    <dgm:pt modelId="{CEFA2869-368A-428D-BFB6-00270B719D00}" type="sibTrans" cxnId="{911A110F-A6DF-494E-B0D7-F626CC9DBACC}">
      <dgm:prSet/>
      <dgm:spPr/>
      <dgm:t>
        <a:bodyPr/>
        <a:lstStyle/>
        <a:p>
          <a:endParaRPr lang="en-US"/>
        </a:p>
      </dgm:t>
    </dgm:pt>
    <dgm:pt modelId="{66F10179-B6D8-48E1-A1FB-4175B0ED987D}" type="pres">
      <dgm:prSet presAssocID="{491EB41D-958A-4D40-9D5F-76352928ADC4}" presName="root" presStyleCnt="0">
        <dgm:presLayoutVars>
          <dgm:dir/>
          <dgm:resizeHandles val="exact"/>
        </dgm:presLayoutVars>
      </dgm:prSet>
      <dgm:spPr/>
    </dgm:pt>
    <dgm:pt modelId="{2F9D8242-D039-4247-83EC-D912241C6349}" type="pres">
      <dgm:prSet presAssocID="{E701C721-5C4F-41D1-A1A0-A801AF4F124F}" presName="compNode" presStyleCnt="0"/>
      <dgm:spPr/>
    </dgm:pt>
    <dgm:pt modelId="{965D3421-C646-4DA0-8F2A-DD72F860AAF9}" type="pres">
      <dgm:prSet presAssocID="{E701C721-5C4F-41D1-A1A0-A801AF4F124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6E05B372-C4BF-444F-A89E-D6F7ADEAD23B}" type="pres">
      <dgm:prSet presAssocID="{E701C721-5C4F-41D1-A1A0-A801AF4F124F}" presName="iconSpace" presStyleCnt="0"/>
      <dgm:spPr/>
    </dgm:pt>
    <dgm:pt modelId="{607021C0-C5CF-4CE7-8C51-C574F6ABD1C5}" type="pres">
      <dgm:prSet presAssocID="{E701C721-5C4F-41D1-A1A0-A801AF4F124F}" presName="parTx" presStyleLbl="revTx" presStyleIdx="0" presStyleCnt="8" custScaleX="117031">
        <dgm:presLayoutVars>
          <dgm:chMax val="0"/>
          <dgm:chPref val="0"/>
        </dgm:presLayoutVars>
      </dgm:prSet>
      <dgm:spPr/>
    </dgm:pt>
    <dgm:pt modelId="{CE78FB92-61E1-4A9C-94A0-6FF86094FF95}" type="pres">
      <dgm:prSet presAssocID="{E701C721-5C4F-41D1-A1A0-A801AF4F124F}" presName="txSpace" presStyleCnt="0"/>
      <dgm:spPr/>
    </dgm:pt>
    <dgm:pt modelId="{44D064EE-6E4F-491D-94D6-75E33AC75590}" type="pres">
      <dgm:prSet presAssocID="{E701C721-5C4F-41D1-A1A0-A801AF4F124F}" presName="desTx" presStyleLbl="revTx" presStyleIdx="1" presStyleCnt="8">
        <dgm:presLayoutVars/>
      </dgm:prSet>
      <dgm:spPr/>
    </dgm:pt>
    <dgm:pt modelId="{43166218-040D-408B-BECA-7AC17A143D66}" type="pres">
      <dgm:prSet presAssocID="{CA7E98F7-DA8D-44FA-84C9-F19CC26E278E}" presName="sibTrans" presStyleCnt="0"/>
      <dgm:spPr/>
    </dgm:pt>
    <dgm:pt modelId="{0C55B5D1-D3BD-49D5-AC1B-9C5E7F44E0D7}" type="pres">
      <dgm:prSet presAssocID="{D16F8902-1478-4A93-9192-1027569D3119}" presName="compNode" presStyleCnt="0"/>
      <dgm:spPr/>
    </dgm:pt>
    <dgm:pt modelId="{715A9F6C-36FD-46C2-9C19-6AFF1E3290A9}" type="pres">
      <dgm:prSet presAssocID="{D16F8902-1478-4A93-9192-1027569D311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8B741EA7-9087-4F4E-AD66-7F97785B61F3}" type="pres">
      <dgm:prSet presAssocID="{D16F8902-1478-4A93-9192-1027569D3119}" presName="iconSpace" presStyleCnt="0"/>
      <dgm:spPr/>
    </dgm:pt>
    <dgm:pt modelId="{2DB7C003-464D-4805-AA30-5B9FE3DE8974}" type="pres">
      <dgm:prSet presAssocID="{D16F8902-1478-4A93-9192-1027569D3119}" presName="parTx" presStyleLbl="revTx" presStyleIdx="2" presStyleCnt="8">
        <dgm:presLayoutVars>
          <dgm:chMax val="0"/>
          <dgm:chPref val="0"/>
        </dgm:presLayoutVars>
      </dgm:prSet>
      <dgm:spPr/>
    </dgm:pt>
    <dgm:pt modelId="{76CB50FF-2404-476A-AC2F-CC4563098910}" type="pres">
      <dgm:prSet presAssocID="{D16F8902-1478-4A93-9192-1027569D3119}" presName="txSpace" presStyleCnt="0"/>
      <dgm:spPr/>
    </dgm:pt>
    <dgm:pt modelId="{1BE6FF90-C2F2-4178-ADC2-3553438C6C6B}" type="pres">
      <dgm:prSet presAssocID="{D16F8902-1478-4A93-9192-1027569D3119}" presName="desTx" presStyleLbl="revTx" presStyleIdx="3" presStyleCnt="8">
        <dgm:presLayoutVars/>
      </dgm:prSet>
      <dgm:spPr/>
    </dgm:pt>
    <dgm:pt modelId="{EDFF23AA-5350-4A29-8618-E30C9D459605}" type="pres">
      <dgm:prSet presAssocID="{EFE87A82-18D6-493F-B981-D706330A8D92}" presName="sibTrans" presStyleCnt="0"/>
      <dgm:spPr/>
    </dgm:pt>
    <dgm:pt modelId="{ACBF57E5-8849-4714-AEB1-DF6424AB1BC1}" type="pres">
      <dgm:prSet presAssocID="{19E51F05-7763-41C2-9575-B8D3A2386539}" presName="compNode" presStyleCnt="0"/>
      <dgm:spPr/>
    </dgm:pt>
    <dgm:pt modelId="{1D7DEB67-6351-423F-B70F-990D2D97B987}" type="pres">
      <dgm:prSet presAssocID="{19E51F05-7763-41C2-9575-B8D3A238653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A6292C7-73BE-4901-8877-03D86792972E}" type="pres">
      <dgm:prSet presAssocID="{19E51F05-7763-41C2-9575-B8D3A2386539}" presName="iconSpace" presStyleCnt="0"/>
      <dgm:spPr/>
    </dgm:pt>
    <dgm:pt modelId="{74A402E8-CAC3-409D-9518-D22AB846E80A}" type="pres">
      <dgm:prSet presAssocID="{19E51F05-7763-41C2-9575-B8D3A2386539}" presName="parTx" presStyleLbl="revTx" presStyleIdx="4" presStyleCnt="8">
        <dgm:presLayoutVars>
          <dgm:chMax val="0"/>
          <dgm:chPref val="0"/>
        </dgm:presLayoutVars>
      </dgm:prSet>
      <dgm:spPr/>
    </dgm:pt>
    <dgm:pt modelId="{3228A88C-2504-4F68-B828-7991E1B61384}" type="pres">
      <dgm:prSet presAssocID="{19E51F05-7763-41C2-9575-B8D3A2386539}" presName="txSpace" presStyleCnt="0"/>
      <dgm:spPr/>
    </dgm:pt>
    <dgm:pt modelId="{5F9B19C0-A1D4-40F0-993F-D39F10BDE021}" type="pres">
      <dgm:prSet presAssocID="{19E51F05-7763-41C2-9575-B8D3A2386539}" presName="desTx" presStyleLbl="revTx" presStyleIdx="5" presStyleCnt="8">
        <dgm:presLayoutVars/>
      </dgm:prSet>
      <dgm:spPr/>
    </dgm:pt>
    <dgm:pt modelId="{50EB6444-F089-4DF7-82DA-1F63A186F0C6}" type="pres">
      <dgm:prSet presAssocID="{A4D0F86E-C683-4F12-BE70-05905E51FF95}" presName="sibTrans" presStyleCnt="0"/>
      <dgm:spPr/>
    </dgm:pt>
    <dgm:pt modelId="{D647347A-83C0-4A29-BEFD-4DAFB4265846}" type="pres">
      <dgm:prSet presAssocID="{49DBB260-3658-4B52-8363-0EB389522863}" presName="compNode" presStyleCnt="0"/>
      <dgm:spPr/>
    </dgm:pt>
    <dgm:pt modelId="{DBA6D612-07E5-4C1F-A283-82CEB7B9E96F}" type="pres">
      <dgm:prSet presAssocID="{49DBB260-3658-4B52-8363-0EB38952286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5E424983-7F14-4E8A-B316-7755F39642D8}" type="pres">
      <dgm:prSet presAssocID="{49DBB260-3658-4B52-8363-0EB389522863}" presName="iconSpace" presStyleCnt="0"/>
      <dgm:spPr/>
    </dgm:pt>
    <dgm:pt modelId="{CD90E850-2D57-4C9C-B7CF-3863DF9368E3}" type="pres">
      <dgm:prSet presAssocID="{49DBB260-3658-4B52-8363-0EB389522863}" presName="parTx" presStyleLbl="revTx" presStyleIdx="6" presStyleCnt="8">
        <dgm:presLayoutVars>
          <dgm:chMax val="0"/>
          <dgm:chPref val="0"/>
        </dgm:presLayoutVars>
      </dgm:prSet>
      <dgm:spPr/>
    </dgm:pt>
    <dgm:pt modelId="{B70E071B-490B-44A3-A565-D4CC245F6F86}" type="pres">
      <dgm:prSet presAssocID="{49DBB260-3658-4B52-8363-0EB389522863}" presName="txSpace" presStyleCnt="0"/>
      <dgm:spPr/>
    </dgm:pt>
    <dgm:pt modelId="{17DF5BB1-1A04-407D-8530-921BEF420915}" type="pres">
      <dgm:prSet presAssocID="{49DBB260-3658-4B52-8363-0EB389522863}" presName="desTx" presStyleLbl="revTx" presStyleIdx="7" presStyleCnt="8">
        <dgm:presLayoutVars/>
      </dgm:prSet>
      <dgm:spPr/>
    </dgm:pt>
  </dgm:ptLst>
  <dgm:cxnLst>
    <dgm:cxn modelId="{2AAEFF00-8F6A-4C63-BA50-86D239C123B0}" type="presOf" srcId="{19E51F05-7763-41C2-9575-B8D3A2386539}" destId="{74A402E8-CAC3-409D-9518-D22AB846E80A}" srcOrd="0" destOrd="0" presId="urn:microsoft.com/office/officeart/2018/2/layout/IconLabelDescriptionList"/>
    <dgm:cxn modelId="{911A110F-A6DF-494E-B0D7-F626CC9DBACC}" srcId="{49DBB260-3658-4B52-8363-0EB389522863}" destId="{1EC0B536-4299-4E90-8899-36208D6D3F47}" srcOrd="0" destOrd="0" parTransId="{D5179F63-620A-4ABE-8F16-39A146833AB6}" sibTransId="{CEFA2869-368A-428D-BFB6-00270B719D00}"/>
    <dgm:cxn modelId="{11BFEB3F-2060-4B65-9BCB-745CEC39CCF5}" type="presOf" srcId="{49DBB260-3658-4B52-8363-0EB389522863}" destId="{CD90E850-2D57-4C9C-B7CF-3863DF9368E3}" srcOrd="0" destOrd="0" presId="urn:microsoft.com/office/officeart/2018/2/layout/IconLabelDescriptionList"/>
    <dgm:cxn modelId="{BDE37D42-B7FA-424F-81C6-3C4FB68C9219}" srcId="{491EB41D-958A-4D40-9D5F-76352928ADC4}" destId="{19E51F05-7763-41C2-9575-B8D3A2386539}" srcOrd="2" destOrd="0" parTransId="{6C5C167A-7C80-437A-975D-C9709DFC63ED}" sibTransId="{A4D0F86E-C683-4F12-BE70-05905E51FF95}"/>
    <dgm:cxn modelId="{71790C79-943E-4960-B065-4F7B7461189E}" srcId="{491EB41D-958A-4D40-9D5F-76352928ADC4}" destId="{49DBB260-3658-4B52-8363-0EB389522863}" srcOrd="3" destOrd="0" parTransId="{8713F315-169D-4796-B705-3D820D78C3AE}" sibTransId="{E7B48616-3AEB-41FA-A2C8-FB6150B6AA45}"/>
    <dgm:cxn modelId="{50E3AE8B-7FC7-4FCD-B864-74E8AF2324F7}" type="presOf" srcId="{83454D4B-F6EE-4F38-9565-6230BD207FE0}" destId="{1BE6FF90-C2F2-4178-ADC2-3553438C6C6B}" srcOrd="0" destOrd="0" presId="urn:microsoft.com/office/officeart/2018/2/layout/IconLabelDescriptionList"/>
    <dgm:cxn modelId="{619B03A6-AC40-4A77-8AC4-0A7795B1D6EC}" srcId="{491EB41D-958A-4D40-9D5F-76352928ADC4}" destId="{D16F8902-1478-4A93-9192-1027569D3119}" srcOrd="1" destOrd="0" parTransId="{05695664-529C-438B-B985-FABBD38A8289}" sibTransId="{EFE87A82-18D6-493F-B981-D706330A8D92}"/>
    <dgm:cxn modelId="{526306A7-2C35-43E4-92D2-88A8AA0D3E23}" type="presOf" srcId="{D16F8902-1478-4A93-9192-1027569D3119}" destId="{2DB7C003-464D-4805-AA30-5B9FE3DE8974}" srcOrd="0" destOrd="0" presId="urn:microsoft.com/office/officeart/2018/2/layout/IconLabelDescriptionList"/>
    <dgm:cxn modelId="{EF7C0BA9-706E-4F50-AC92-4E01D8977C6F}" srcId="{491EB41D-958A-4D40-9D5F-76352928ADC4}" destId="{E701C721-5C4F-41D1-A1A0-A801AF4F124F}" srcOrd="0" destOrd="0" parTransId="{F4B442B7-7791-4CE8-97C9-CCA0A77B8A83}" sibTransId="{CA7E98F7-DA8D-44FA-84C9-F19CC26E278E}"/>
    <dgm:cxn modelId="{186D40B6-0588-45AB-B984-AB224548D950}" type="presOf" srcId="{31DC2BF6-B50E-416C-BEE8-95660DCC2C9B}" destId="{5F9B19C0-A1D4-40F0-993F-D39F10BDE021}" srcOrd="0" destOrd="0" presId="urn:microsoft.com/office/officeart/2018/2/layout/IconLabelDescriptionList"/>
    <dgm:cxn modelId="{14254FC4-4365-44F3-BC72-41F7CCE0915B}" type="presOf" srcId="{1EC0B536-4299-4E90-8899-36208D6D3F47}" destId="{17DF5BB1-1A04-407D-8530-921BEF420915}" srcOrd="0" destOrd="0" presId="urn:microsoft.com/office/officeart/2018/2/layout/IconLabelDescriptionList"/>
    <dgm:cxn modelId="{02F913D6-04E5-4045-A3CF-79C9B9936FF3}" type="presOf" srcId="{491EB41D-958A-4D40-9D5F-76352928ADC4}" destId="{66F10179-B6D8-48E1-A1FB-4175B0ED987D}" srcOrd="0" destOrd="0" presId="urn:microsoft.com/office/officeart/2018/2/layout/IconLabelDescriptionList"/>
    <dgm:cxn modelId="{51EBF7D9-0838-40F5-AE15-E8BC56769211}" srcId="{D16F8902-1478-4A93-9192-1027569D3119}" destId="{83454D4B-F6EE-4F38-9565-6230BD207FE0}" srcOrd="0" destOrd="0" parTransId="{D20CC597-8C54-4CFF-ABFA-25E8A2D37CB5}" sibTransId="{7906D670-1ADA-47DF-9E38-1519B788B087}"/>
    <dgm:cxn modelId="{8BC258DD-413F-4A3C-AB2C-D1B5A712128F}" srcId="{19E51F05-7763-41C2-9575-B8D3A2386539}" destId="{31DC2BF6-B50E-416C-BEE8-95660DCC2C9B}" srcOrd="0" destOrd="0" parTransId="{ED5D5A98-B6E2-4BB0-AD35-87521F51F152}" sibTransId="{B21BA23E-D0A7-492D-A695-837A2423F56B}"/>
    <dgm:cxn modelId="{A884EAF8-2483-42DB-BAB9-D718B03C7E3E}" type="presOf" srcId="{E701C721-5C4F-41D1-A1A0-A801AF4F124F}" destId="{607021C0-C5CF-4CE7-8C51-C574F6ABD1C5}" srcOrd="0" destOrd="0" presId="urn:microsoft.com/office/officeart/2018/2/layout/IconLabelDescriptionList"/>
    <dgm:cxn modelId="{36B9C18B-54A7-4853-A99A-D520D5406CBA}" type="presParOf" srcId="{66F10179-B6D8-48E1-A1FB-4175B0ED987D}" destId="{2F9D8242-D039-4247-83EC-D912241C6349}" srcOrd="0" destOrd="0" presId="urn:microsoft.com/office/officeart/2018/2/layout/IconLabelDescriptionList"/>
    <dgm:cxn modelId="{5E0D115A-661A-4001-85E1-21CCCF214D45}" type="presParOf" srcId="{2F9D8242-D039-4247-83EC-D912241C6349}" destId="{965D3421-C646-4DA0-8F2A-DD72F860AAF9}" srcOrd="0" destOrd="0" presId="urn:microsoft.com/office/officeart/2018/2/layout/IconLabelDescriptionList"/>
    <dgm:cxn modelId="{0A8AC139-6730-4F43-86E9-98CB8098381D}" type="presParOf" srcId="{2F9D8242-D039-4247-83EC-D912241C6349}" destId="{6E05B372-C4BF-444F-A89E-D6F7ADEAD23B}" srcOrd="1" destOrd="0" presId="urn:microsoft.com/office/officeart/2018/2/layout/IconLabelDescriptionList"/>
    <dgm:cxn modelId="{0161F4CF-1120-42CD-ABFB-52BF41ECC182}" type="presParOf" srcId="{2F9D8242-D039-4247-83EC-D912241C6349}" destId="{607021C0-C5CF-4CE7-8C51-C574F6ABD1C5}" srcOrd="2" destOrd="0" presId="urn:microsoft.com/office/officeart/2018/2/layout/IconLabelDescriptionList"/>
    <dgm:cxn modelId="{0703D7AD-DF16-4BAC-8ED4-A8DF1A9B3F3C}" type="presParOf" srcId="{2F9D8242-D039-4247-83EC-D912241C6349}" destId="{CE78FB92-61E1-4A9C-94A0-6FF86094FF95}" srcOrd="3" destOrd="0" presId="urn:microsoft.com/office/officeart/2018/2/layout/IconLabelDescriptionList"/>
    <dgm:cxn modelId="{4E0EF546-E1CF-40F5-83BD-77E759F788D3}" type="presParOf" srcId="{2F9D8242-D039-4247-83EC-D912241C6349}" destId="{44D064EE-6E4F-491D-94D6-75E33AC75590}" srcOrd="4" destOrd="0" presId="urn:microsoft.com/office/officeart/2018/2/layout/IconLabelDescriptionList"/>
    <dgm:cxn modelId="{576C2859-3613-4850-9D52-ED745B99EE20}" type="presParOf" srcId="{66F10179-B6D8-48E1-A1FB-4175B0ED987D}" destId="{43166218-040D-408B-BECA-7AC17A143D66}" srcOrd="1" destOrd="0" presId="urn:microsoft.com/office/officeart/2018/2/layout/IconLabelDescriptionList"/>
    <dgm:cxn modelId="{AD27F7D1-3B56-4D17-881F-1D0DA7482BC2}" type="presParOf" srcId="{66F10179-B6D8-48E1-A1FB-4175B0ED987D}" destId="{0C55B5D1-D3BD-49D5-AC1B-9C5E7F44E0D7}" srcOrd="2" destOrd="0" presId="urn:microsoft.com/office/officeart/2018/2/layout/IconLabelDescriptionList"/>
    <dgm:cxn modelId="{F26DEA73-4C8F-4DE2-963D-697F7A0414D8}" type="presParOf" srcId="{0C55B5D1-D3BD-49D5-AC1B-9C5E7F44E0D7}" destId="{715A9F6C-36FD-46C2-9C19-6AFF1E3290A9}" srcOrd="0" destOrd="0" presId="urn:microsoft.com/office/officeart/2018/2/layout/IconLabelDescriptionList"/>
    <dgm:cxn modelId="{D1114F45-2FF8-4270-BBF7-03C71CCE73DB}" type="presParOf" srcId="{0C55B5D1-D3BD-49D5-AC1B-9C5E7F44E0D7}" destId="{8B741EA7-9087-4F4E-AD66-7F97785B61F3}" srcOrd="1" destOrd="0" presId="urn:microsoft.com/office/officeart/2018/2/layout/IconLabelDescriptionList"/>
    <dgm:cxn modelId="{FBA41221-0696-40E9-9886-E9FFFDC29F6A}" type="presParOf" srcId="{0C55B5D1-D3BD-49D5-AC1B-9C5E7F44E0D7}" destId="{2DB7C003-464D-4805-AA30-5B9FE3DE8974}" srcOrd="2" destOrd="0" presId="urn:microsoft.com/office/officeart/2018/2/layout/IconLabelDescriptionList"/>
    <dgm:cxn modelId="{5A6E83EF-98DA-44F9-AD49-B904EF742F5A}" type="presParOf" srcId="{0C55B5D1-D3BD-49D5-AC1B-9C5E7F44E0D7}" destId="{76CB50FF-2404-476A-AC2F-CC4563098910}" srcOrd="3" destOrd="0" presId="urn:microsoft.com/office/officeart/2018/2/layout/IconLabelDescriptionList"/>
    <dgm:cxn modelId="{1E81AE50-F79C-49D1-B7DD-8FB1A2873D9A}" type="presParOf" srcId="{0C55B5D1-D3BD-49D5-AC1B-9C5E7F44E0D7}" destId="{1BE6FF90-C2F2-4178-ADC2-3553438C6C6B}" srcOrd="4" destOrd="0" presId="urn:microsoft.com/office/officeart/2018/2/layout/IconLabelDescriptionList"/>
    <dgm:cxn modelId="{E392477C-6BF8-4245-B6B0-C166B6005EC3}" type="presParOf" srcId="{66F10179-B6D8-48E1-A1FB-4175B0ED987D}" destId="{EDFF23AA-5350-4A29-8618-E30C9D459605}" srcOrd="3" destOrd="0" presId="urn:microsoft.com/office/officeart/2018/2/layout/IconLabelDescriptionList"/>
    <dgm:cxn modelId="{630666D9-5D3F-4108-83D7-8063EA32ECAC}" type="presParOf" srcId="{66F10179-B6D8-48E1-A1FB-4175B0ED987D}" destId="{ACBF57E5-8849-4714-AEB1-DF6424AB1BC1}" srcOrd="4" destOrd="0" presId="urn:microsoft.com/office/officeart/2018/2/layout/IconLabelDescriptionList"/>
    <dgm:cxn modelId="{A088F621-4953-443F-8423-CB521F27BB90}" type="presParOf" srcId="{ACBF57E5-8849-4714-AEB1-DF6424AB1BC1}" destId="{1D7DEB67-6351-423F-B70F-990D2D97B987}" srcOrd="0" destOrd="0" presId="urn:microsoft.com/office/officeart/2018/2/layout/IconLabelDescriptionList"/>
    <dgm:cxn modelId="{124C4639-37AE-446B-9F1B-2F72FB94DEDE}" type="presParOf" srcId="{ACBF57E5-8849-4714-AEB1-DF6424AB1BC1}" destId="{8A6292C7-73BE-4901-8877-03D86792972E}" srcOrd="1" destOrd="0" presId="urn:microsoft.com/office/officeart/2018/2/layout/IconLabelDescriptionList"/>
    <dgm:cxn modelId="{1C5495DB-7847-4D3D-8C9D-68293E9BFB09}" type="presParOf" srcId="{ACBF57E5-8849-4714-AEB1-DF6424AB1BC1}" destId="{74A402E8-CAC3-409D-9518-D22AB846E80A}" srcOrd="2" destOrd="0" presId="urn:microsoft.com/office/officeart/2018/2/layout/IconLabelDescriptionList"/>
    <dgm:cxn modelId="{A2989F20-8AD7-4CCD-97AF-F3BB1D3F75EF}" type="presParOf" srcId="{ACBF57E5-8849-4714-AEB1-DF6424AB1BC1}" destId="{3228A88C-2504-4F68-B828-7991E1B61384}" srcOrd="3" destOrd="0" presId="urn:microsoft.com/office/officeart/2018/2/layout/IconLabelDescriptionList"/>
    <dgm:cxn modelId="{89B2BAC8-F146-4BF9-BECF-27502CF2EBDB}" type="presParOf" srcId="{ACBF57E5-8849-4714-AEB1-DF6424AB1BC1}" destId="{5F9B19C0-A1D4-40F0-993F-D39F10BDE021}" srcOrd="4" destOrd="0" presId="urn:microsoft.com/office/officeart/2018/2/layout/IconLabelDescriptionList"/>
    <dgm:cxn modelId="{6F6A3D75-12E1-435E-B5A2-E2C74D5DDDEA}" type="presParOf" srcId="{66F10179-B6D8-48E1-A1FB-4175B0ED987D}" destId="{50EB6444-F089-4DF7-82DA-1F63A186F0C6}" srcOrd="5" destOrd="0" presId="urn:microsoft.com/office/officeart/2018/2/layout/IconLabelDescriptionList"/>
    <dgm:cxn modelId="{413F0CC1-2009-48B1-9D4E-73455F95F5FC}" type="presParOf" srcId="{66F10179-B6D8-48E1-A1FB-4175B0ED987D}" destId="{D647347A-83C0-4A29-BEFD-4DAFB4265846}" srcOrd="6" destOrd="0" presId="urn:microsoft.com/office/officeart/2018/2/layout/IconLabelDescriptionList"/>
    <dgm:cxn modelId="{25626906-8DAB-4030-B093-5B228597E8B7}" type="presParOf" srcId="{D647347A-83C0-4A29-BEFD-4DAFB4265846}" destId="{DBA6D612-07E5-4C1F-A283-82CEB7B9E96F}" srcOrd="0" destOrd="0" presId="urn:microsoft.com/office/officeart/2018/2/layout/IconLabelDescriptionList"/>
    <dgm:cxn modelId="{66F71B72-F703-4879-BD96-C511ADDCF7F5}" type="presParOf" srcId="{D647347A-83C0-4A29-BEFD-4DAFB4265846}" destId="{5E424983-7F14-4E8A-B316-7755F39642D8}" srcOrd="1" destOrd="0" presId="urn:microsoft.com/office/officeart/2018/2/layout/IconLabelDescriptionList"/>
    <dgm:cxn modelId="{97919923-381A-448D-B603-0941AA7A6F9C}" type="presParOf" srcId="{D647347A-83C0-4A29-BEFD-4DAFB4265846}" destId="{CD90E850-2D57-4C9C-B7CF-3863DF9368E3}" srcOrd="2" destOrd="0" presId="urn:microsoft.com/office/officeart/2018/2/layout/IconLabelDescriptionList"/>
    <dgm:cxn modelId="{C4897A58-9692-4C30-8CA4-EC02CC88B822}" type="presParOf" srcId="{D647347A-83C0-4A29-BEFD-4DAFB4265846}" destId="{B70E071B-490B-44A3-A565-D4CC245F6F86}" srcOrd="3" destOrd="0" presId="urn:microsoft.com/office/officeart/2018/2/layout/IconLabelDescriptionList"/>
    <dgm:cxn modelId="{025B42C7-A681-4980-8C7C-962E059167D1}" type="presParOf" srcId="{D647347A-83C0-4A29-BEFD-4DAFB4265846}" destId="{17DF5BB1-1A04-407D-8530-921BEF420915}"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F126CE-C758-45FB-A5FE-A986CE060B18}" type="doc">
      <dgm:prSet loTypeId="urn:microsoft.com/office/officeart/2018/2/layout/IconCircleList" loCatId="icon" qsTypeId="urn:microsoft.com/office/officeart/2005/8/quickstyle/simple1" qsCatId="simple" csTypeId="urn:microsoft.com/office/officeart/2018/5/colors/Iconchunking_neutralicon_accent4_2" csCatId="accent4" phldr="1"/>
      <dgm:spPr/>
      <dgm:t>
        <a:bodyPr/>
        <a:lstStyle/>
        <a:p>
          <a:endParaRPr lang="en-US"/>
        </a:p>
      </dgm:t>
    </dgm:pt>
    <dgm:pt modelId="{063465B4-85A1-4337-9A64-D7714CCF657A}">
      <dgm:prSet/>
      <dgm:spPr/>
      <dgm:t>
        <a:bodyPr/>
        <a:lstStyle/>
        <a:p>
          <a:pPr>
            <a:lnSpc>
              <a:spcPct val="100000"/>
            </a:lnSpc>
          </a:pPr>
          <a:r>
            <a:rPr lang="en-US"/>
            <a:t>Owned by the customer</a:t>
          </a:r>
        </a:p>
      </dgm:t>
    </dgm:pt>
    <dgm:pt modelId="{AC05F601-6693-49B9-8F32-75A6B46E9059}" type="parTrans" cxnId="{E7DF0843-C9CC-452A-AC3B-B825AEF16467}">
      <dgm:prSet/>
      <dgm:spPr/>
      <dgm:t>
        <a:bodyPr/>
        <a:lstStyle/>
        <a:p>
          <a:endParaRPr lang="en-US"/>
        </a:p>
      </dgm:t>
    </dgm:pt>
    <dgm:pt modelId="{24C255FE-D23D-40F7-BE8E-F3E026B50CCE}" type="sibTrans" cxnId="{E7DF0843-C9CC-452A-AC3B-B825AEF16467}">
      <dgm:prSet/>
      <dgm:spPr/>
      <dgm:t>
        <a:bodyPr/>
        <a:lstStyle/>
        <a:p>
          <a:pPr>
            <a:lnSpc>
              <a:spcPct val="100000"/>
            </a:lnSpc>
          </a:pPr>
          <a:endParaRPr lang="en-US"/>
        </a:p>
      </dgm:t>
    </dgm:pt>
    <dgm:pt modelId="{BC5AE8BA-D7B5-416A-82B4-77907F24564E}">
      <dgm:prSet/>
      <dgm:spPr/>
      <dgm:t>
        <a:bodyPr/>
        <a:lstStyle/>
        <a:p>
          <a:pPr>
            <a:lnSpc>
              <a:spcPct val="100000"/>
            </a:lnSpc>
          </a:pPr>
          <a:r>
            <a:rPr lang="en-US"/>
            <a:t>Written together with the customer, developer, and tester</a:t>
          </a:r>
        </a:p>
      </dgm:t>
    </dgm:pt>
    <dgm:pt modelId="{DD70EA1F-723C-42AB-B4AF-585E60DEDA03}" type="parTrans" cxnId="{07E6C006-8D03-43E6-92C4-AD943570474B}">
      <dgm:prSet/>
      <dgm:spPr/>
      <dgm:t>
        <a:bodyPr/>
        <a:lstStyle/>
        <a:p>
          <a:endParaRPr lang="en-US"/>
        </a:p>
      </dgm:t>
    </dgm:pt>
    <dgm:pt modelId="{DBD57142-024E-4DA3-8198-674C5995EA66}" type="sibTrans" cxnId="{07E6C006-8D03-43E6-92C4-AD943570474B}">
      <dgm:prSet/>
      <dgm:spPr/>
      <dgm:t>
        <a:bodyPr/>
        <a:lstStyle/>
        <a:p>
          <a:pPr>
            <a:lnSpc>
              <a:spcPct val="100000"/>
            </a:lnSpc>
          </a:pPr>
          <a:endParaRPr lang="en-US"/>
        </a:p>
      </dgm:t>
    </dgm:pt>
    <dgm:pt modelId="{35FA55F3-7D96-4A2E-8C99-FACBF0ED07C5}">
      <dgm:prSet/>
      <dgm:spPr/>
      <dgm:t>
        <a:bodyPr/>
        <a:lstStyle/>
        <a:p>
          <a:pPr>
            <a:lnSpc>
              <a:spcPct val="100000"/>
            </a:lnSpc>
          </a:pPr>
          <a:r>
            <a:rPr lang="en-US"/>
            <a:t>About the what and not the how</a:t>
          </a:r>
        </a:p>
      </dgm:t>
    </dgm:pt>
    <dgm:pt modelId="{12D8C189-405C-43F4-8CFC-2BF5CC9DAAED}" type="parTrans" cxnId="{BEE1DE01-7537-4D6D-AEAE-39501A3EB7D0}">
      <dgm:prSet/>
      <dgm:spPr/>
      <dgm:t>
        <a:bodyPr/>
        <a:lstStyle/>
        <a:p>
          <a:endParaRPr lang="en-US"/>
        </a:p>
      </dgm:t>
    </dgm:pt>
    <dgm:pt modelId="{D2FC3DE2-8100-4920-9EA1-B5ABEBFE4270}" type="sibTrans" cxnId="{BEE1DE01-7537-4D6D-AEAE-39501A3EB7D0}">
      <dgm:prSet/>
      <dgm:spPr/>
      <dgm:t>
        <a:bodyPr/>
        <a:lstStyle/>
        <a:p>
          <a:pPr>
            <a:lnSpc>
              <a:spcPct val="100000"/>
            </a:lnSpc>
          </a:pPr>
          <a:endParaRPr lang="en-US"/>
        </a:p>
      </dgm:t>
    </dgm:pt>
    <dgm:pt modelId="{E57E8BD5-5BAB-4959-A2FB-482406CF3947}">
      <dgm:prSet/>
      <dgm:spPr/>
      <dgm:t>
        <a:bodyPr/>
        <a:lstStyle/>
        <a:p>
          <a:pPr>
            <a:lnSpc>
              <a:spcPct val="100000"/>
            </a:lnSpc>
          </a:pPr>
          <a:r>
            <a:rPr lang="en-US"/>
            <a:t>Expressed in the language of the problem domain </a:t>
          </a:r>
        </a:p>
      </dgm:t>
    </dgm:pt>
    <dgm:pt modelId="{C927ED7E-94A6-47DC-A4C8-7461244B0CDE}" type="parTrans" cxnId="{14A2FB16-A01B-4CE5-B483-F0DB4D97B2D3}">
      <dgm:prSet/>
      <dgm:spPr/>
      <dgm:t>
        <a:bodyPr/>
        <a:lstStyle/>
        <a:p>
          <a:endParaRPr lang="en-US"/>
        </a:p>
      </dgm:t>
    </dgm:pt>
    <dgm:pt modelId="{411E9AD8-8739-4FBB-80E6-55DFCC71D868}" type="sibTrans" cxnId="{14A2FB16-A01B-4CE5-B483-F0DB4D97B2D3}">
      <dgm:prSet/>
      <dgm:spPr/>
      <dgm:t>
        <a:bodyPr/>
        <a:lstStyle/>
        <a:p>
          <a:pPr>
            <a:lnSpc>
              <a:spcPct val="100000"/>
            </a:lnSpc>
          </a:pPr>
          <a:endParaRPr lang="en-US"/>
        </a:p>
      </dgm:t>
    </dgm:pt>
    <dgm:pt modelId="{178445C2-533E-41AF-8C20-1015AC9C0A6C}">
      <dgm:prSet/>
      <dgm:spPr/>
      <dgm:t>
        <a:bodyPr/>
        <a:lstStyle/>
        <a:p>
          <a:pPr>
            <a:lnSpc>
              <a:spcPct val="100000"/>
            </a:lnSpc>
          </a:pPr>
          <a:r>
            <a:rPr lang="en-US"/>
            <a:t>Concise, precise, and unambiguous</a:t>
          </a:r>
        </a:p>
      </dgm:t>
    </dgm:pt>
    <dgm:pt modelId="{DEC72F22-269E-4FD2-961A-4D650161C0D1}" type="parTrans" cxnId="{91901942-3017-4392-BBBC-7B8DDB4CCC50}">
      <dgm:prSet/>
      <dgm:spPr/>
      <dgm:t>
        <a:bodyPr/>
        <a:lstStyle/>
        <a:p>
          <a:endParaRPr lang="en-US"/>
        </a:p>
      </dgm:t>
    </dgm:pt>
    <dgm:pt modelId="{8EDD04D4-DEC6-4FE3-ACE2-CC21D592663F}" type="sibTrans" cxnId="{91901942-3017-4392-BBBC-7B8DDB4CCC50}">
      <dgm:prSet/>
      <dgm:spPr/>
      <dgm:t>
        <a:bodyPr/>
        <a:lstStyle/>
        <a:p>
          <a:endParaRPr lang="en-US"/>
        </a:p>
      </dgm:t>
    </dgm:pt>
    <dgm:pt modelId="{27090071-2A29-45AA-BB75-26DFEF89BF70}" type="pres">
      <dgm:prSet presAssocID="{5EF126CE-C758-45FB-A5FE-A986CE060B18}" presName="root" presStyleCnt="0">
        <dgm:presLayoutVars>
          <dgm:dir/>
          <dgm:resizeHandles val="exact"/>
        </dgm:presLayoutVars>
      </dgm:prSet>
      <dgm:spPr/>
    </dgm:pt>
    <dgm:pt modelId="{E672B26E-3AF0-46F8-89D3-F5344D52751D}" type="pres">
      <dgm:prSet presAssocID="{5EF126CE-C758-45FB-A5FE-A986CE060B18}" presName="container" presStyleCnt="0">
        <dgm:presLayoutVars>
          <dgm:dir/>
          <dgm:resizeHandles val="exact"/>
        </dgm:presLayoutVars>
      </dgm:prSet>
      <dgm:spPr/>
    </dgm:pt>
    <dgm:pt modelId="{084D5653-C80D-403D-A725-60FF8143E0DA}" type="pres">
      <dgm:prSet presAssocID="{063465B4-85A1-4337-9A64-D7714CCF657A}" presName="compNode" presStyleCnt="0"/>
      <dgm:spPr/>
    </dgm:pt>
    <dgm:pt modelId="{95B7919C-06F9-4CDD-9B40-51F9C5C92984}" type="pres">
      <dgm:prSet presAssocID="{063465B4-85A1-4337-9A64-D7714CCF657A}" presName="iconBgRect" presStyleLbl="bgShp" presStyleIdx="0" presStyleCnt="5"/>
      <dgm:spPr/>
    </dgm:pt>
    <dgm:pt modelId="{4BB0A086-6A89-44B6-AA8A-8250A02EE3D2}" type="pres">
      <dgm:prSet presAssocID="{063465B4-85A1-4337-9A64-D7714CCF657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18807D11-DAB6-4ACF-91AB-23778E7831B4}" type="pres">
      <dgm:prSet presAssocID="{063465B4-85A1-4337-9A64-D7714CCF657A}" presName="spaceRect" presStyleCnt="0"/>
      <dgm:spPr/>
    </dgm:pt>
    <dgm:pt modelId="{5F8B589A-4A3C-4872-B597-EF7279E482E7}" type="pres">
      <dgm:prSet presAssocID="{063465B4-85A1-4337-9A64-D7714CCF657A}" presName="textRect" presStyleLbl="revTx" presStyleIdx="0" presStyleCnt="5">
        <dgm:presLayoutVars>
          <dgm:chMax val="1"/>
          <dgm:chPref val="1"/>
        </dgm:presLayoutVars>
      </dgm:prSet>
      <dgm:spPr/>
    </dgm:pt>
    <dgm:pt modelId="{426B71A1-F661-42B3-948D-658E9C0983C5}" type="pres">
      <dgm:prSet presAssocID="{24C255FE-D23D-40F7-BE8E-F3E026B50CCE}" presName="sibTrans" presStyleLbl="sibTrans2D1" presStyleIdx="0" presStyleCnt="0"/>
      <dgm:spPr/>
    </dgm:pt>
    <dgm:pt modelId="{EA8D5318-C6BD-41E2-A127-15CE7F4EA123}" type="pres">
      <dgm:prSet presAssocID="{BC5AE8BA-D7B5-416A-82B4-77907F24564E}" presName="compNode" presStyleCnt="0"/>
      <dgm:spPr/>
    </dgm:pt>
    <dgm:pt modelId="{C09697A6-77F6-469A-8558-AE0D5770721B}" type="pres">
      <dgm:prSet presAssocID="{BC5AE8BA-D7B5-416A-82B4-77907F24564E}" presName="iconBgRect" presStyleLbl="bgShp" presStyleIdx="1" presStyleCnt="5"/>
      <dgm:spPr/>
    </dgm:pt>
    <dgm:pt modelId="{0FBC3BB3-212A-4F48-8390-773AEE32D23A}" type="pres">
      <dgm:prSet presAssocID="{BC5AE8BA-D7B5-416A-82B4-77907F24564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B0AF7F20-98B8-4206-9DF0-457AB8914943}" type="pres">
      <dgm:prSet presAssocID="{BC5AE8BA-D7B5-416A-82B4-77907F24564E}" presName="spaceRect" presStyleCnt="0"/>
      <dgm:spPr/>
    </dgm:pt>
    <dgm:pt modelId="{972B09F4-E53A-4F1D-A8A3-FB9B86D0C15B}" type="pres">
      <dgm:prSet presAssocID="{BC5AE8BA-D7B5-416A-82B4-77907F24564E}" presName="textRect" presStyleLbl="revTx" presStyleIdx="1" presStyleCnt="5">
        <dgm:presLayoutVars>
          <dgm:chMax val="1"/>
          <dgm:chPref val="1"/>
        </dgm:presLayoutVars>
      </dgm:prSet>
      <dgm:spPr/>
    </dgm:pt>
    <dgm:pt modelId="{93D81527-FB8D-44C0-8DA3-3EEC4A3A1656}" type="pres">
      <dgm:prSet presAssocID="{DBD57142-024E-4DA3-8198-674C5995EA66}" presName="sibTrans" presStyleLbl="sibTrans2D1" presStyleIdx="0" presStyleCnt="0"/>
      <dgm:spPr/>
    </dgm:pt>
    <dgm:pt modelId="{DBE7224B-3408-4A74-8D35-D8987ECEDCDF}" type="pres">
      <dgm:prSet presAssocID="{35FA55F3-7D96-4A2E-8C99-FACBF0ED07C5}" presName="compNode" presStyleCnt="0"/>
      <dgm:spPr/>
    </dgm:pt>
    <dgm:pt modelId="{E3D35862-152E-44AE-9294-E58944CC0A83}" type="pres">
      <dgm:prSet presAssocID="{35FA55F3-7D96-4A2E-8C99-FACBF0ED07C5}" presName="iconBgRect" presStyleLbl="bgShp" presStyleIdx="2" presStyleCnt="5"/>
      <dgm:spPr/>
    </dgm:pt>
    <dgm:pt modelId="{A43EC192-0216-4065-8CD4-583B5D1C71C7}" type="pres">
      <dgm:prSet presAssocID="{35FA55F3-7D96-4A2E-8C99-FACBF0ED07C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26A17A9-E00B-4DC1-A192-2AF38E4AD6F6}" type="pres">
      <dgm:prSet presAssocID="{35FA55F3-7D96-4A2E-8C99-FACBF0ED07C5}" presName="spaceRect" presStyleCnt="0"/>
      <dgm:spPr/>
    </dgm:pt>
    <dgm:pt modelId="{A9AE59A9-35B1-4281-8032-CAB386F10AA7}" type="pres">
      <dgm:prSet presAssocID="{35FA55F3-7D96-4A2E-8C99-FACBF0ED07C5}" presName="textRect" presStyleLbl="revTx" presStyleIdx="2" presStyleCnt="5">
        <dgm:presLayoutVars>
          <dgm:chMax val="1"/>
          <dgm:chPref val="1"/>
        </dgm:presLayoutVars>
      </dgm:prSet>
      <dgm:spPr/>
    </dgm:pt>
    <dgm:pt modelId="{3CD8624F-30A9-481A-8243-73AAB66A8D98}" type="pres">
      <dgm:prSet presAssocID="{D2FC3DE2-8100-4920-9EA1-B5ABEBFE4270}" presName="sibTrans" presStyleLbl="sibTrans2D1" presStyleIdx="0" presStyleCnt="0"/>
      <dgm:spPr/>
    </dgm:pt>
    <dgm:pt modelId="{C49CEC88-FC8A-4CB0-96FD-206E735D72FE}" type="pres">
      <dgm:prSet presAssocID="{E57E8BD5-5BAB-4959-A2FB-482406CF3947}" presName="compNode" presStyleCnt="0"/>
      <dgm:spPr/>
    </dgm:pt>
    <dgm:pt modelId="{F30AF929-0474-4CD4-980B-8D336E8BA66E}" type="pres">
      <dgm:prSet presAssocID="{E57E8BD5-5BAB-4959-A2FB-482406CF3947}" presName="iconBgRect" presStyleLbl="bgShp" presStyleIdx="3" presStyleCnt="5"/>
      <dgm:spPr/>
    </dgm:pt>
    <dgm:pt modelId="{013AA449-6D3F-42D2-BDD4-DCC28C6377E3}" type="pres">
      <dgm:prSet presAssocID="{E57E8BD5-5BAB-4959-A2FB-482406CF39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DFCD1723-F665-42F0-BC15-D3E03B57553E}" type="pres">
      <dgm:prSet presAssocID="{E57E8BD5-5BAB-4959-A2FB-482406CF3947}" presName="spaceRect" presStyleCnt="0"/>
      <dgm:spPr/>
    </dgm:pt>
    <dgm:pt modelId="{7234C062-E2DD-47FE-BDEC-20FB7DC0FC57}" type="pres">
      <dgm:prSet presAssocID="{E57E8BD5-5BAB-4959-A2FB-482406CF3947}" presName="textRect" presStyleLbl="revTx" presStyleIdx="3" presStyleCnt="5">
        <dgm:presLayoutVars>
          <dgm:chMax val="1"/>
          <dgm:chPref val="1"/>
        </dgm:presLayoutVars>
      </dgm:prSet>
      <dgm:spPr/>
    </dgm:pt>
    <dgm:pt modelId="{6D25D204-27E6-4F51-941A-7AD736FB7D92}" type="pres">
      <dgm:prSet presAssocID="{411E9AD8-8739-4FBB-80E6-55DFCC71D868}" presName="sibTrans" presStyleLbl="sibTrans2D1" presStyleIdx="0" presStyleCnt="0"/>
      <dgm:spPr/>
    </dgm:pt>
    <dgm:pt modelId="{3A9160C1-E90A-4382-A3BE-69A60B43BB49}" type="pres">
      <dgm:prSet presAssocID="{178445C2-533E-41AF-8C20-1015AC9C0A6C}" presName="compNode" presStyleCnt="0"/>
      <dgm:spPr/>
    </dgm:pt>
    <dgm:pt modelId="{8BB74F27-D5CD-4E3F-9472-69881404E6D3}" type="pres">
      <dgm:prSet presAssocID="{178445C2-533E-41AF-8C20-1015AC9C0A6C}" presName="iconBgRect" presStyleLbl="bgShp" presStyleIdx="4" presStyleCnt="5"/>
      <dgm:spPr/>
    </dgm:pt>
    <dgm:pt modelId="{CF09BDC7-0F50-4C66-B1F2-FED1B5F69E89}" type="pres">
      <dgm:prSet presAssocID="{178445C2-533E-41AF-8C20-1015AC9C0A6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4354A1DE-B5D6-4169-871A-F0B85C19A0EF}" type="pres">
      <dgm:prSet presAssocID="{178445C2-533E-41AF-8C20-1015AC9C0A6C}" presName="spaceRect" presStyleCnt="0"/>
      <dgm:spPr/>
    </dgm:pt>
    <dgm:pt modelId="{E23CE9FE-ABC4-4B39-85BC-565C78838780}" type="pres">
      <dgm:prSet presAssocID="{178445C2-533E-41AF-8C20-1015AC9C0A6C}" presName="textRect" presStyleLbl="revTx" presStyleIdx="4" presStyleCnt="5">
        <dgm:presLayoutVars>
          <dgm:chMax val="1"/>
          <dgm:chPref val="1"/>
        </dgm:presLayoutVars>
      </dgm:prSet>
      <dgm:spPr/>
    </dgm:pt>
  </dgm:ptLst>
  <dgm:cxnLst>
    <dgm:cxn modelId="{BEE1DE01-7537-4D6D-AEAE-39501A3EB7D0}" srcId="{5EF126CE-C758-45FB-A5FE-A986CE060B18}" destId="{35FA55F3-7D96-4A2E-8C99-FACBF0ED07C5}" srcOrd="2" destOrd="0" parTransId="{12D8C189-405C-43F4-8CFC-2BF5CC9DAAED}" sibTransId="{D2FC3DE2-8100-4920-9EA1-B5ABEBFE4270}"/>
    <dgm:cxn modelId="{07E6C006-8D03-43E6-92C4-AD943570474B}" srcId="{5EF126CE-C758-45FB-A5FE-A986CE060B18}" destId="{BC5AE8BA-D7B5-416A-82B4-77907F24564E}" srcOrd="1" destOrd="0" parTransId="{DD70EA1F-723C-42AB-B4AF-585E60DEDA03}" sibTransId="{DBD57142-024E-4DA3-8198-674C5995EA66}"/>
    <dgm:cxn modelId="{14A2FB16-A01B-4CE5-B483-F0DB4D97B2D3}" srcId="{5EF126CE-C758-45FB-A5FE-A986CE060B18}" destId="{E57E8BD5-5BAB-4959-A2FB-482406CF3947}" srcOrd="3" destOrd="0" parTransId="{C927ED7E-94A6-47DC-A4C8-7461244B0CDE}" sibTransId="{411E9AD8-8739-4FBB-80E6-55DFCC71D868}"/>
    <dgm:cxn modelId="{408F3826-A6C1-4B29-AB24-24CA02D1CD16}" type="presOf" srcId="{35FA55F3-7D96-4A2E-8C99-FACBF0ED07C5}" destId="{A9AE59A9-35B1-4281-8032-CAB386F10AA7}" srcOrd="0" destOrd="0" presId="urn:microsoft.com/office/officeart/2018/2/layout/IconCircleList"/>
    <dgm:cxn modelId="{0499063E-C950-45F0-96D9-CB4E941F3E45}" type="presOf" srcId="{178445C2-533E-41AF-8C20-1015AC9C0A6C}" destId="{E23CE9FE-ABC4-4B39-85BC-565C78838780}" srcOrd="0" destOrd="0" presId="urn:microsoft.com/office/officeart/2018/2/layout/IconCircleList"/>
    <dgm:cxn modelId="{91901942-3017-4392-BBBC-7B8DDB4CCC50}" srcId="{5EF126CE-C758-45FB-A5FE-A986CE060B18}" destId="{178445C2-533E-41AF-8C20-1015AC9C0A6C}" srcOrd="4" destOrd="0" parTransId="{DEC72F22-269E-4FD2-961A-4D650161C0D1}" sibTransId="{8EDD04D4-DEC6-4FE3-ACE2-CC21D592663F}"/>
    <dgm:cxn modelId="{E7DF0843-C9CC-452A-AC3B-B825AEF16467}" srcId="{5EF126CE-C758-45FB-A5FE-A986CE060B18}" destId="{063465B4-85A1-4337-9A64-D7714CCF657A}" srcOrd="0" destOrd="0" parTransId="{AC05F601-6693-49B9-8F32-75A6B46E9059}" sibTransId="{24C255FE-D23D-40F7-BE8E-F3E026B50CCE}"/>
    <dgm:cxn modelId="{43F8DA4A-B73D-42CD-A3A4-459462338D13}" type="presOf" srcId="{DBD57142-024E-4DA3-8198-674C5995EA66}" destId="{93D81527-FB8D-44C0-8DA3-3EEC4A3A1656}" srcOrd="0" destOrd="0" presId="urn:microsoft.com/office/officeart/2018/2/layout/IconCircleList"/>
    <dgm:cxn modelId="{36E81B55-F47D-4BDF-AB20-F63E7F453E32}" type="presOf" srcId="{D2FC3DE2-8100-4920-9EA1-B5ABEBFE4270}" destId="{3CD8624F-30A9-481A-8243-73AAB66A8D98}" srcOrd="0" destOrd="0" presId="urn:microsoft.com/office/officeart/2018/2/layout/IconCircleList"/>
    <dgm:cxn modelId="{703DFD82-C3DD-42A1-801A-26E532CC00AB}" type="presOf" srcId="{411E9AD8-8739-4FBB-80E6-55DFCC71D868}" destId="{6D25D204-27E6-4F51-941A-7AD736FB7D92}" srcOrd="0" destOrd="0" presId="urn:microsoft.com/office/officeart/2018/2/layout/IconCircleList"/>
    <dgm:cxn modelId="{A459F3AB-BDA6-432B-8A4A-E6BCB7522A59}" type="presOf" srcId="{BC5AE8BA-D7B5-416A-82B4-77907F24564E}" destId="{972B09F4-E53A-4F1D-A8A3-FB9B86D0C15B}" srcOrd="0" destOrd="0" presId="urn:microsoft.com/office/officeart/2018/2/layout/IconCircleList"/>
    <dgm:cxn modelId="{8C892BB4-8D54-4A87-AE49-0D570AA22FD9}" type="presOf" srcId="{5EF126CE-C758-45FB-A5FE-A986CE060B18}" destId="{27090071-2A29-45AA-BB75-26DFEF89BF70}" srcOrd="0" destOrd="0" presId="urn:microsoft.com/office/officeart/2018/2/layout/IconCircleList"/>
    <dgm:cxn modelId="{F10D3BED-9EE6-4DB7-A592-FA264F81AFE7}" type="presOf" srcId="{E57E8BD5-5BAB-4959-A2FB-482406CF3947}" destId="{7234C062-E2DD-47FE-BDEC-20FB7DC0FC57}" srcOrd="0" destOrd="0" presId="urn:microsoft.com/office/officeart/2018/2/layout/IconCircleList"/>
    <dgm:cxn modelId="{547BCEF0-2C5E-49AE-A8FD-B1E3C8BE0B75}" type="presOf" srcId="{24C255FE-D23D-40F7-BE8E-F3E026B50CCE}" destId="{426B71A1-F661-42B3-948D-658E9C0983C5}" srcOrd="0" destOrd="0" presId="urn:microsoft.com/office/officeart/2018/2/layout/IconCircleList"/>
    <dgm:cxn modelId="{61D96DF5-EC79-4DFC-AC3D-C4B1F5ACF59D}" type="presOf" srcId="{063465B4-85A1-4337-9A64-D7714CCF657A}" destId="{5F8B589A-4A3C-4872-B597-EF7279E482E7}" srcOrd="0" destOrd="0" presId="urn:microsoft.com/office/officeart/2018/2/layout/IconCircleList"/>
    <dgm:cxn modelId="{874EA107-CC6B-4927-8E83-75D59A9428FF}" type="presParOf" srcId="{27090071-2A29-45AA-BB75-26DFEF89BF70}" destId="{E672B26E-3AF0-46F8-89D3-F5344D52751D}" srcOrd="0" destOrd="0" presId="urn:microsoft.com/office/officeart/2018/2/layout/IconCircleList"/>
    <dgm:cxn modelId="{EA9AAC0C-38AB-4B43-A8FC-409770C5AA79}" type="presParOf" srcId="{E672B26E-3AF0-46F8-89D3-F5344D52751D}" destId="{084D5653-C80D-403D-A725-60FF8143E0DA}" srcOrd="0" destOrd="0" presId="urn:microsoft.com/office/officeart/2018/2/layout/IconCircleList"/>
    <dgm:cxn modelId="{C2D99780-7F05-491C-A562-F835734A3AB6}" type="presParOf" srcId="{084D5653-C80D-403D-A725-60FF8143E0DA}" destId="{95B7919C-06F9-4CDD-9B40-51F9C5C92984}" srcOrd="0" destOrd="0" presId="urn:microsoft.com/office/officeart/2018/2/layout/IconCircleList"/>
    <dgm:cxn modelId="{65AD610B-D9A9-44F2-87EC-48EC217310DC}" type="presParOf" srcId="{084D5653-C80D-403D-A725-60FF8143E0DA}" destId="{4BB0A086-6A89-44B6-AA8A-8250A02EE3D2}" srcOrd="1" destOrd="0" presId="urn:microsoft.com/office/officeart/2018/2/layout/IconCircleList"/>
    <dgm:cxn modelId="{A46AC7E9-06A0-48C9-8B09-D8B443BE1C44}" type="presParOf" srcId="{084D5653-C80D-403D-A725-60FF8143E0DA}" destId="{18807D11-DAB6-4ACF-91AB-23778E7831B4}" srcOrd="2" destOrd="0" presId="urn:microsoft.com/office/officeart/2018/2/layout/IconCircleList"/>
    <dgm:cxn modelId="{04A82DCA-9F13-4DDA-B732-31BFE16213E2}" type="presParOf" srcId="{084D5653-C80D-403D-A725-60FF8143E0DA}" destId="{5F8B589A-4A3C-4872-B597-EF7279E482E7}" srcOrd="3" destOrd="0" presId="urn:microsoft.com/office/officeart/2018/2/layout/IconCircleList"/>
    <dgm:cxn modelId="{F3C324A4-9529-477A-A94D-E19E0C6CA8D7}" type="presParOf" srcId="{E672B26E-3AF0-46F8-89D3-F5344D52751D}" destId="{426B71A1-F661-42B3-948D-658E9C0983C5}" srcOrd="1" destOrd="0" presId="urn:microsoft.com/office/officeart/2018/2/layout/IconCircleList"/>
    <dgm:cxn modelId="{89585901-EC24-4A0A-AE13-F73BBF3B9FB9}" type="presParOf" srcId="{E672B26E-3AF0-46F8-89D3-F5344D52751D}" destId="{EA8D5318-C6BD-41E2-A127-15CE7F4EA123}" srcOrd="2" destOrd="0" presId="urn:microsoft.com/office/officeart/2018/2/layout/IconCircleList"/>
    <dgm:cxn modelId="{4A523C2F-FFB4-4890-8F0B-44B20C7A6BC4}" type="presParOf" srcId="{EA8D5318-C6BD-41E2-A127-15CE7F4EA123}" destId="{C09697A6-77F6-469A-8558-AE0D5770721B}" srcOrd="0" destOrd="0" presId="urn:microsoft.com/office/officeart/2018/2/layout/IconCircleList"/>
    <dgm:cxn modelId="{56331C3B-7E0B-4F46-867E-00D7FAEA4B91}" type="presParOf" srcId="{EA8D5318-C6BD-41E2-A127-15CE7F4EA123}" destId="{0FBC3BB3-212A-4F48-8390-773AEE32D23A}" srcOrd="1" destOrd="0" presId="urn:microsoft.com/office/officeart/2018/2/layout/IconCircleList"/>
    <dgm:cxn modelId="{9D989891-D600-4D94-AA3B-05CD34C587D0}" type="presParOf" srcId="{EA8D5318-C6BD-41E2-A127-15CE7F4EA123}" destId="{B0AF7F20-98B8-4206-9DF0-457AB8914943}" srcOrd="2" destOrd="0" presId="urn:microsoft.com/office/officeart/2018/2/layout/IconCircleList"/>
    <dgm:cxn modelId="{6886728B-FDD4-4AE1-8611-E2FA11AB7B70}" type="presParOf" srcId="{EA8D5318-C6BD-41E2-A127-15CE7F4EA123}" destId="{972B09F4-E53A-4F1D-A8A3-FB9B86D0C15B}" srcOrd="3" destOrd="0" presId="urn:microsoft.com/office/officeart/2018/2/layout/IconCircleList"/>
    <dgm:cxn modelId="{7B1C2F20-4131-46D3-93A5-F34947058568}" type="presParOf" srcId="{E672B26E-3AF0-46F8-89D3-F5344D52751D}" destId="{93D81527-FB8D-44C0-8DA3-3EEC4A3A1656}" srcOrd="3" destOrd="0" presId="urn:microsoft.com/office/officeart/2018/2/layout/IconCircleList"/>
    <dgm:cxn modelId="{B327189A-5DCF-4FE4-A154-7D1F51B41932}" type="presParOf" srcId="{E672B26E-3AF0-46F8-89D3-F5344D52751D}" destId="{DBE7224B-3408-4A74-8D35-D8987ECEDCDF}" srcOrd="4" destOrd="0" presId="urn:microsoft.com/office/officeart/2018/2/layout/IconCircleList"/>
    <dgm:cxn modelId="{AE2AA0CC-31B2-4C8B-B251-C5404E5B3705}" type="presParOf" srcId="{DBE7224B-3408-4A74-8D35-D8987ECEDCDF}" destId="{E3D35862-152E-44AE-9294-E58944CC0A83}" srcOrd="0" destOrd="0" presId="urn:microsoft.com/office/officeart/2018/2/layout/IconCircleList"/>
    <dgm:cxn modelId="{1BDAF52E-46A9-4B7B-A24E-E02A333ACBEE}" type="presParOf" srcId="{DBE7224B-3408-4A74-8D35-D8987ECEDCDF}" destId="{A43EC192-0216-4065-8CD4-583B5D1C71C7}" srcOrd="1" destOrd="0" presId="urn:microsoft.com/office/officeart/2018/2/layout/IconCircleList"/>
    <dgm:cxn modelId="{95F9BD25-1F8B-4A5C-88F1-DE7125921625}" type="presParOf" srcId="{DBE7224B-3408-4A74-8D35-D8987ECEDCDF}" destId="{126A17A9-E00B-4DC1-A192-2AF38E4AD6F6}" srcOrd="2" destOrd="0" presId="urn:microsoft.com/office/officeart/2018/2/layout/IconCircleList"/>
    <dgm:cxn modelId="{11299095-344E-4310-94D9-D05D89E42529}" type="presParOf" srcId="{DBE7224B-3408-4A74-8D35-D8987ECEDCDF}" destId="{A9AE59A9-35B1-4281-8032-CAB386F10AA7}" srcOrd="3" destOrd="0" presId="urn:microsoft.com/office/officeart/2018/2/layout/IconCircleList"/>
    <dgm:cxn modelId="{99199359-2AD4-4D32-AF74-8CF982E54314}" type="presParOf" srcId="{E672B26E-3AF0-46F8-89D3-F5344D52751D}" destId="{3CD8624F-30A9-481A-8243-73AAB66A8D98}" srcOrd="5" destOrd="0" presId="urn:microsoft.com/office/officeart/2018/2/layout/IconCircleList"/>
    <dgm:cxn modelId="{F11B8D54-A80A-4085-961B-0EDFBA982278}" type="presParOf" srcId="{E672B26E-3AF0-46F8-89D3-F5344D52751D}" destId="{C49CEC88-FC8A-4CB0-96FD-206E735D72FE}" srcOrd="6" destOrd="0" presId="urn:microsoft.com/office/officeart/2018/2/layout/IconCircleList"/>
    <dgm:cxn modelId="{D0831A21-4BC7-4FFC-826A-D2DBB9B3EE32}" type="presParOf" srcId="{C49CEC88-FC8A-4CB0-96FD-206E735D72FE}" destId="{F30AF929-0474-4CD4-980B-8D336E8BA66E}" srcOrd="0" destOrd="0" presId="urn:microsoft.com/office/officeart/2018/2/layout/IconCircleList"/>
    <dgm:cxn modelId="{55C01D14-D1EB-46D2-A1BD-F277082FAFBF}" type="presParOf" srcId="{C49CEC88-FC8A-4CB0-96FD-206E735D72FE}" destId="{013AA449-6D3F-42D2-BDD4-DCC28C6377E3}" srcOrd="1" destOrd="0" presId="urn:microsoft.com/office/officeart/2018/2/layout/IconCircleList"/>
    <dgm:cxn modelId="{679EDE64-7A09-45BE-841C-BC6BF55526C5}" type="presParOf" srcId="{C49CEC88-FC8A-4CB0-96FD-206E735D72FE}" destId="{DFCD1723-F665-42F0-BC15-D3E03B57553E}" srcOrd="2" destOrd="0" presId="urn:microsoft.com/office/officeart/2018/2/layout/IconCircleList"/>
    <dgm:cxn modelId="{E6D1BF79-054F-419D-B1C7-B755AE96A311}" type="presParOf" srcId="{C49CEC88-FC8A-4CB0-96FD-206E735D72FE}" destId="{7234C062-E2DD-47FE-BDEC-20FB7DC0FC57}" srcOrd="3" destOrd="0" presId="urn:microsoft.com/office/officeart/2018/2/layout/IconCircleList"/>
    <dgm:cxn modelId="{FD13EC5E-2103-4363-9171-17535598553F}" type="presParOf" srcId="{E672B26E-3AF0-46F8-89D3-F5344D52751D}" destId="{6D25D204-27E6-4F51-941A-7AD736FB7D92}" srcOrd="7" destOrd="0" presId="urn:microsoft.com/office/officeart/2018/2/layout/IconCircleList"/>
    <dgm:cxn modelId="{807A1371-8A68-475D-B591-07AB4BCC65F0}" type="presParOf" srcId="{E672B26E-3AF0-46F8-89D3-F5344D52751D}" destId="{3A9160C1-E90A-4382-A3BE-69A60B43BB49}" srcOrd="8" destOrd="0" presId="urn:microsoft.com/office/officeart/2018/2/layout/IconCircleList"/>
    <dgm:cxn modelId="{6C645326-22F5-48DC-AEDF-697F1B944970}" type="presParOf" srcId="{3A9160C1-E90A-4382-A3BE-69A60B43BB49}" destId="{8BB74F27-D5CD-4E3F-9472-69881404E6D3}" srcOrd="0" destOrd="0" presId="urn:microsoft.com/office/officeart/2018/2/layout/IconCircleList"/>
    <dgm:cxn modelId="{93322F0E-BC42-4D12-959D-CAB52E1F4F72}" type="presParOf" srcId="{3A9160C1-E90A-4382-A3BE-69A60B43BB49}" destId="{CF09BDC7-0F50-4C66-B1F2-FED1B5F69E89}" srcOrd="1" destOrd="0" presId="urn:microsoft.com/office/officeart/2018/2/layout/IconCircleList"/>
    <dgm:cxn modelId="{D116319C-A8B7-4905-AD71-5A2DB788F320}" type="presParOf" srcId="{3A9160C1-E90A-4382-A3BE-69A60B43BB49}" destId="{4354A1DE-B5D6-4169-871A-F0B85C19A0EF}" srcOrd="2" destOrd="0" presId="urn:microsoft.com/office/officeart/2018/2/layout/IconCircleList"/>
    <dgm:cxn modelId="{FC1642D6-487B-4CDB-98A8-BCD4E8ADB808}" type="presParOf" srcId="{3A9160C1-E90A-4382-A3BE-69A60B43BB49}" destId="{E23CE9FE-ABC4-4B39-85BC-565C7883878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C9F1C7-1294-4B76-84E5-300DD208008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F25387B-87AE-43D0-A333-703609ECCAA2}">
      <dgm:prSet/>
      <dgm:spPr/>
      <dgm:t>
        <a:bodyPr/>
        <a:lstStyle/>
        <a:p>
          <a:pPr>
            <a:lnSpc>
              <a:spcPct val="100000"/>
            </a:lnSpc>
          </a:pPr>
          <a:r>
            <a:rPr lang="en-US" b="0" i="0"/>
            <a:t>BDD stands for Behavior-Driven Development.</a:t>
          </a:r>
          <a:endParaRPr lang="en-US"/>
        </a:p>
      </dgm:t>
    </dgm:pt>
    <dgm:pt modelId="{78FFB7DD-7B47-4EC9-B835-0826B7A094DF}" type="parTrans" cxnId="{6DD91C02-A6F5-41E1-94E1-FFC7C95BCA64}">
      <dgm:prSet/>
      <dgm:spPr/>
      <dgm:t>
        <a:bodyPr/>
        <a:lstStyle/>
        <a:p>
          <a:endParaRPr lang="en-US"/>
        </a:p>
      </dgm:t>
    </dgm:pt>
    <dgm:pt modelId="{5473C504-7B62-48D2-84F1-715069007C43}" type="sibTrans" cxnId="{6DD91C02-A6F5-41E1-94E1-FFC7C95BCA64}">
      <dgm:prSet/>
      <dgm:spPr/>
      <dgm:t>
        <a:bodyPr/>
        <a:lstStyle/>
        <a:p>
          <a:endParaRPr lang="en-US"/>
        </a:p>
      </dgm:t>
    </dgm:pt>
    <dgm:pt modelId="{71AF892D-C7AC-439A-95FE-82D30FA8A2D7}">
      <dgm:prSet/>
      <dgm:spPr/>
      <dgm:t>
        <a:bodyPr/>
        <a:lstStyle/>
        <a:p>
          <a:pPr>
            <a:lnSpc>
              <a:spcPct val="100000"/>
            </a:lnSpc>
          </a:pPr>
          <a:r>
            <a:rPr lang="en-US" b="0" i="0"/>
            <a:t>BDD typically involves the software developers, test engineers, and project managers as well as other stakeholders.</a:t>
          </a:r>
          <a:endParaRPr lang="en-US"/>
        </a:p>
      </dgm:t>
    </dgm:pt>
    <dgm:pt modelId="{C5D8D108-3E78-40F9-8F7A-B064CB4E6913}" type="parTrans" cxnId="{B6CA7A2F-1932-44F6-8439-B322F7C08A26}">
      <dgm:prSet/>
      <dgm:spPr/>
      <dgm:t>
        <a:bodyPr/>
        <a:lstStyle/>
        <a:p>
          <a:endParaRPr lang="en-US"/>
        </a:p>
      </dgm:t>
    </dgm:pt>
    <dgm:pt modelId="{2A3E73D2-87FE-4216-9179-6B604036B540}" type="sibTrans" cxnId="{B6CA7A2F-1932-44F6-8439-B322F7C08A26}">
      <dgm:prSet/>
      <dgm:spPr/>
      <dgm:t>
        <a:bodyPr/>
        <a:lstStyle/>
        <a:p>
          <a:endParaRPr lang="en-US"/>
        </a:p>
      </dgm:t>
    </dgm:pt>
    <dgm:pt modelId="{AFFB4A1E-6922-44E3-AE5A-AA44667747C3}">
      <dgm:prSet/>
      <dgm:spPr/>
      <dgm:t>
        <a:bodyPr/>
        <a:lstStyle/>
        <a:p>
          <a:pPr>
            <a:lnSpc>
              <a:spcPct val="100000"/>
            </a:lnSpc>
          </a:pPr>
          <a:r>
            <a:rPr lang="en-US" b="0" i="0"/>
            <a:t>Using a Domain-Specific </a:t>
          </a:r>
          <a:r>
            <a:rPr lang="en-US"/>
            <a:t>L</a:t>
          </a:r>
          <a:r>
            <a:rPr lang="en-US" b="0" i="0"/>
            <a:t>anguage(DSL), these examples are then described and put into a feature file.</a:t>
          </a:r>
          <a:endParaRPr lang="en-US"/>
        </a:p>
      </dgm:t>
    </dgm:pt>
    <dgm:pt modelId="{6187D163-4E17-4828-9F92-C834942708DC}" type="parTrans" cxnId="{067BEED8-A92B-4D32-82A0-AD069D22B42E}">
      <dgm:prSet/>
      <dgm:spPr/>
      <dgm:t>
        <a:bodyPr/>
        <a:lstStyle/>
        <a:p>
          <a:endParaRPr lang="en-US"/>
        </a:p>
      </dgm:t>
    </dgm:pt>
    <dgm:pt modelId="{82CEA243-297F-4459-A9C0-F8C5E24B0162}" type="sibTrans" cxnId="{067BEED8-A92B-4D32-82A0-AD069D22B42E}">
      <dgm:prSet/>
      <dgm:spPr/>
      <dgm:t>
        <a:bodyPr/>
        <a:lstStyle/>
        <a:p>
          <a:endParaRPr lang="en-US"/>
        </a:p>
      </dgm:t>
    </dgm:pt>
    <dgm:pt modelId="{5B8DE95A-978F-4402-966E-EC6ED520223C}">
      <dgm:prSet/>
      <dgm:spPr/>
      <dgm:t>
        <a:bodyPr/>
        <a:lstStyle/>
        <a:p>
          <a:pPr>
            <a:lnSpc>
              <a:spcPct val="100000"/>
            </a:lnSpc>
          </a:pPr>
          <a:r>
            <a:rPr lang="en-US" b="0" i="0"/>
            <a:t>A domain-specific language (DSL) is a computer language specialized to a particular application domain. Like HTML for web pages, Matlab for matrix programming, SQL for relational database, etc.</a:t>
          </a:r>
          <a:endParaRPr lang="en-US"/>
        </a:p>
      </dgm:t>
    </dgm:pt>
    <dgm:pt modelId="{54483010-2FA9-469F-BE91-F450D6DE5395}" type="parTrans" cxnId="{306CC124-2F31-4D93-BC9D-7D8718335B53}">
      <dgm:prSet/>
      <dgm:spPr/>
      <dgm:t>
        <a:bodyPr/>
        <a:lstStyle/>
        <a:p>
          <a:endParaRPr lang="en-US"/>
        </a:p>
      </dgm:t>
    </dgm:pt>
    <dgm:pt modelId="{885D647F-BF66-429F-836A-AA94EB91128A}" type="sibTrans" cxnId="{306CC124-2F31-4D93-BC9D-7D8718335B53}">
      <dgm:prSet/>
      <dgm:spPr/>
      <dgm:t>
        <a:bodyPr/>
        <a:lstStyle/>
        <a:p>
          <a:endParaRPr lang="en-US"/>
        </a:p>
      </dgm:t>
    </dgm:pt>
    <dgm:pt modelId="{D4D94C0E-1AEC-46DC-914B-02C71964B582}">
      <dgm:prSet/>
      <dgm:spPr/>
      <dgm:t>
        <a:bodyPr/>
        <a:lstStyle/>
        <a:p>
          <a:pPr>
            <a:lnSpc>
              <a:spcPct val="100000"/>
            </a:lnSpc>
          </a:pPr>
          <a:r>
            <a:rPr lang="en-US" b="0" i="0"/>
            <a:t>This feature file is subsequently converted into a specification that can be executed, thereby allowing developers to write actual tests that can also be executed.</a:t>
          </a:r>
          <a:endParaRPr lang="en-US"/>
        </a:p>
      </dgm:t>
    </dgm:pt>
    <dgm:pt modelId="{7622F332-A100-4930-9154-0D1C35D81822}" type="parTrans" cxnId="{F2325AA7-074D-4EC5-9F8B-D088E267EB29}">
      <dgm:prSet/>
      <dgm:spPr/>
      <dgm:t>
        <a:bodyPr/>
        <a:lstStyle/>
        <a:p>
          <a:endParaRPr lang="en-US"/>
        </a:p>
      </dgm:t>
    </dgm:pt>
    <dgm:pt modelId="{97314D51-26AA-44A7-AC8E-822710A1F47A}" type="sibTrans" cxnId="{F2325AA7-074D-4EC5-9F8B-D088E267EB29}">
      <dgm:prSet/>
      <dgm:spPr/>
      <dgm:t>
        <a:bodyPr/>
        <a:lstStyle/>
        <a:p>
          <a:endParaRPr lang="en-US"/>
        </a:p>
      </dgm:t>
    </dgm:pt>
    <dgm:pt modelId="{60B463DE-2F27-4309-8512-AB45B7C9FA6E}" type="pres">
      <dgm:prSet presAssocID="{D9C9F1C7-1294-4B76-84E5-300DD2080088}" presName="root" presStyleCnt="0">
        <dgm:presLayoutVars>
          <dgm:dir/>
          <dgm:resizeHandles val="exact"/>
        </dgm:presLayoutVars>
      </dgm:prSet>
      <dgm:spPr/>
    </dgm:pt>
    <dgm:pt modelId="{FD573DD6-0779-4192-836D-239D2001A299}" type="pres">
      <dgm:prSet presAssocID="{8F25387B-87AE-43D0-A333-703609ECCAA2}" presName="compNode" presStyleCnt="0"/>
      <dgm:spPr/>
    </dgm:pt>
    <dgm:pt modelId="{AE27BB3C-0144-43FE-9F3F-9E459AD17582}" type="pres">
      <dgm:prSet presAssocID="{8F25387B-87AE-43D0-A333-703609ECCAA2}" presName="bgRect" presStyleLbl="bgShp" presStyleIdx="0" presStyleCnt="4"/>
      <dgm:spPr/>
    </dgm:pt>
    <dgm:pt modelId="{C07D284F-243E-4CFC-B558-E53FE895A88A}" type="pres">
      <dgm:prSet presAssocID="{8F25387B-87AE-43D0-A333-703609ECCA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udience"/>
        </a:ext>
      </dgm:extLst>
    </dgm:pt>
    <dgm:pt modelId="{F43BFFE5-A4A3-4712-8707-697DA9F7BAA0}" type="pres">
      <dgm:prSet presAssocID="{8F25387B-87AE-43D0-A333-703609ECCAA2}" presName="spaceRect" presStyleCnt="0"/>
      <dgm:spPr/>
    </dgm:pt>
    <dgm:pt modelId="{9BCD5CB8-704C-4476-AF14-04EECA4CD237}" type="pres">
      <dgm:prSet presAssocID="{8F25387B-87AE-43D0-A333-703609ECCAA2}" presName="parTx" presStyleLbl="revTx" presStyleIdx="0" presStyleCnt="5">
        <dgm:presLayoutVars>
          <dgm:chMax val="0"/>
          <dgm:chPref val="0"/>
        </dgm:presLayoutVars>
      </dgm:prSet>
      <dgm:spPr/>
    </dgm:pt>
    <dgm:pt modelId="{24083778-A3A0-4D35-A428-2AF1FA35C081}" type="pres">
      <dgm:prSet presAssocID="{5473C504-7B62-48D2-84F1-715069007C43}" presName="sibTrans" presStyleCnt="0"/>
      <dgm:spPr/>
    </dgm:pt>
    <dgm:pt modelId="{B76BB3CD-C9B0-49A2-B125-B2E9F6FF9A6D}" type="pres">
      <dgm:prSet presAssocID="{71AF892D-C7AC-439A-95FE-82D30FA8A2D7}" presName="compNode" presStyleCnt="0"/>
      <dgm:spPr/>
    </dgm:pt>
    <dgm:pt modelId="{88DBF4C3-C6AC-4205-88B2-8C4FF2B7F50D}" type="pres">
      <dgm:prSet presAssocID="{71AF892D-C7AC-439A-95FE-82D30FA8A2D7}" presName="bgRect" presStyleLbl="bgShp" presStyleIdx="1" presStyleCnt="4"/>
      <dgm:spPr/>
    </dgm:pt>
    <dgm:pt modelId="{B4397F9C-0E18-4B31-93C3-C7A0ECD60B66}" type="pres">
      <dgm:prSet presAssocID="{71AF892D-C7AC-439A-95FE-82D30FA8A2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nching Diagram"/>
        </a:ext>
      </dgm:extLst>
    </dgm:pt>
    <dgm:pt modelId="{63F54AD1-85E6-4544-9415-36996519542C}" type="pres">
      <dgm:prSet presAssocID="{71AF892D-C7AC-439A-95FE-82D30FA8A2D7}" presName="spaceRect" presStyleCnt="0"/>
      <dgm:spPr/>
    </dgm:pt>
    <dgm:pt modelId="{F55A6E88-05E8-40F1-AEC2-D5E3C3238947}" type="pres">
      <dgm:prSet presAssocID="{71AF892D-C7AC-439A-95FE-82D30FA8A2D7}" presName="parTx" presStyleLbl="revTx" presStyleIdx="1" presStyleCnt="5">
        <dgm:presLayoutVars>
          <dgm:chMax val="0"/>
          <dgm:chPref val="0"/>
        </dgm:presLayoutVars>
      </dgm:prSet>
      <dgm:spPr/>
    </dgm:pt>
    <dgm:pt modelId="{C0375D7E-EC24-43EE-9B97-7B0A7EDF6ACE}" type="pres">
      <dgm:prSet presAssocID="{2A3E73D2-87FE-4216-9179-6B604036B540}" presName="sibTrans" presStyleCnt="0"/>
      <dgm:spPr/>
    </dgm:pt>
    <dgm:pt modelId="{CB88B954-B81A-4DDC-A889-860CDC3765D6}" type="pres">
      <dgm:prSet presAssocID="{AFFB4A1E-6922-44E3-AE5A-AA44667747C3}" presName="compNode" presStyleCnt="0"/>
      <dgm:spPr/>
    </dgm:pt>
    <dgm:pt modelId="{F437122A-1882-49E3-B0EB-E2B8958960B0}" type="pres">
      <dgm:prSet presAssocID="{AFFB4A1E-6922-44E3-AE5A-AA44667747C3}" presName="bgRect" presStyleLbl="bgShp" presStyleIdx="2" presStyleCnt="4"/>
      <dgm:spPr/>
    </dgm:pt>
    <dgm:pt modelId="{4862AB5C-8764-47B0-A47C-856AFF68B8A0}" type="pres">
      <dgm:prSet presAssocID="{AFFB4A1E-6922-44E3-AE5A-AA44667747C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EE1E684A-9CE6-4C5F-A862-CFD26404A904}" type="pres">
      <dgm:prSet presAssocID="{AFFB4A1E-6922-44E3-AE5A-AA44667747C3}" presName="spaceRect" presStyleCnt="0"/>
      <dgm:spPr/>
    </dgm:pt>
    <dgm:pt modelId="{37784775-30E4-4AD5-96A1-A5EEDECA8AB0}" type="pres">
      <dgm:prSet presAssocID="{AFFB4A1E-6922-44E3-AE5A-AA44667747C3}" presName="parTx" presStyleLbl="revTx" presStyleIdx="2" presStyleCnt="5">
        <dgm:presLayoutVars>
          <dgm:chMax val="0"/>
          <dgm:chPref val="0"/>
        </dgm:presLayoutVars>
      </dgm:prSet>
      <dgm:spPr/>
    </dgm:pt>
    <dgm:pt modelId="{C7AEE67E-666B-4C3A-B185-6089DD74FFA1}" type="pres">
      <dgm:prSet presAssocID="{AFFB4A1E-6922-44E3-AE5A-AA44667747C3}" presName="desTx" presStyleLbl="revTx" presStyleIdx="3" presStyleCnt="5">
        <dgm:presLayoutVars/>
      </dgm:prSet>
      <dgm:spPr/>
    </dgm:pt>
    <dgm:pt modelId="{F86F3F45-E90C-44EF-B5CC-8D0955476257}" type="pres">
      <dgm:prSet presAssocID="{82CEA243-297F-4459-A9C0-F8C5E24B0162}" presName="sibTrans" presStyleCnt="0"/>
      <dgm:spPr/>
    </dgm:pt>
    <dgm:pt modelId="{D8EF02C8-59D3-4C12-8DEB-F1A3A5A8BE51}" type="pres">
      <dgm:prSet presAssocID="{D4D94C0E-1AEC-46DC-914B-02C71964B582}" presName="compNode" presStyleCnt="0"/>
      <dgm:spPr/>
    </dgm:pt>
    <dgm:pt modelId="{E7AD8FA7-D6A4-49EE-9FC9-59F989BC324D}" type="pres">
      <dgm:prSet presAssocID="{D4D94C0E-1AEC-46DC-914B-02C71964B582}" presName="bgRect" presStyleLbl="bgShp" presStyleIdx="3" presStyleCnt="4"/>
      <dgm:spPr/>
    </dgm:pt>
    <dgm:pt modelId="{BBC66207-B6AF-4F9E-92F9-3388237DCA0D}" type="pres">
      <dgm:prSet presAssocID="{D4D94C0E-1AEC-46DC-914B-02C71964B58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BD9F013A-5872-44DE-AB90-D9AC8F82FBC7}" type="pres">
      <dgm:prSet presAssocID="{D4D94C0E-1AEC-46DC-914B-02C71964B582}" presName="spaceRect" presStyleCnt="0"/>
      <dgm:spPr/>
    </dgm:pt>
    <dgm:pt modelId="{D985297D-F104-4ED5-9FFB-FBE823904E17}" type="pres">
      <dgm:prSet presAssocID="{D4D94C0E-1AEC-46DC-914B-02C71964B582}" presName="parTx" presStyleLbl="revTx" presStyleIdx="4" presStyleCnt="5">
        <dgm:presLayoutVars>
          <dgm:chMax val="0"/>
          <dgm:chPref val="0"/>
        </dgm:presLayoutVars>
      </dgm:prSet>
      <dgm:spPr/>
    </dgm:pt>
  </dgm:ptLst>
  <dgm:cxnLst>
    <dgm:cxn modelId="{6DD91C02-A6F5-41E1-94E1-FFC7C95BCA64}" srcId="{D9C9F1C7-1294-4B76-84E5-300DD2080088}" destId="{8F25387B-87AE-43D0-A333-703609ECCAA2}" srcOrd="0" destOrd="0" parTransId="{78FFB7DD-7B47-4EC9-B835-0826B7A094DF}" sibTransId="{5473C504-7B62-48D2-84F1-715069007C43}"/>
    <dgm:cxn modelId="{A1963A08-A11D-493B-93A2-0B7BD5161F08}" type="presOf" srcId="{5B8DE95A-978F-4402-966E-EC6ED520223C}" destId="{C7AEE67E-666B-4C3A-B185-6089DD74FFA1}" srcOrd="0" destOrd="0" presId="urn:microsoft.com/office/officeart/2018/2/layout/IconVerticalSolidList"/>
    <dgm:cxn modelId="{306CC124-2F31-4D93-BC9D-7D8718335B53}" srcId="{AFFB4A1E-6922-44E3-AE5A-AA44667747C3}" destId="{5B8DE95A-978F-4402-966E-EC6ED520223C}" srcOrd="0" destOrd="0" parTransId="{54483010-2FA9-469F-BE91-F450D6DE5395}" sibTransId="{885D647F-BF66-429F-836A-AA94EB91128A}"/>
    <dgm:cxn modelId="{B6CA7A2F-1932-44F6-8439-B322F7C08A26}" srcId="{D9C9F1C7-1294-4B76-84E5-300DD2080088}" destId="{71AF892D-C7AC-439A-95FE-82D30FA8A2D7}" srcOrd="1" destOrd="0" parTransId="{C5D8D108-3E78-40F9-8F7A-B064CB4E6913}" sibTransId="{2A3E73D2-87FE-4216-9179-6B604036B540}"/>
    <dgm:cxn modelId="{6F0B9E49-E17C-4B1A-8D18-6FBAF20E0E78}" type="presOf" srcId="{D4D94C0E-1AEC-46DC-914B-02C71964B582}" destId="{D985297D-F104-4ED5-9FFB-FBE823904E17}" srcOrd="0" destOrd="0" presId="urn:microsoft.com/office/officeart/2018/2/layout/IconVerticalSolidList"/>
    <dgm:cxn modelId="{81BCC753-1E22-41BB-B35B-37F24CE2EEE8}" type="presOf" srcId="{D9C9F1C7-1294-4B76-84E5-300DD2080088}" destId="{60B463DE-2F27-4309-8512-AB45B7C9FA6E}" srcOrd="0" destOrd="0" presId="urn:microsoft.com/office/officeart/2018/2/layout/IconVerticalSolidList"/>
    <dgm:cxn modelId="{531F1E79-D20E-4E85-9A88-3354F76435E0}" type="presOf" srcId="{71AF892D-C7AC-439A-95FE-82D30FA8A2D7}" destId="{F55A6E88-05E8-40F1-AEC2-D5E3C3238947}" srcOrd="0" destOrd="0" presId="urn:microsoft.com/office/officeart/2018/2/layout/IconVerticalSolidList"/>
    <dgm:cxn modelId="{9479F68A-AB3D-40D6-9EC2-06B2AD0E572F}" type="presOf" srcId="{8F25387B-87AE-43D0-A333-703609ECCAA2}" destId="{9BCD5CB8-704C-4476-AF14-04EECA4CD237}" srcOrd="0" destOrd="0" presId="urn:microsoft.com/office/officeart/2018/2/layout/IconVerticalSolidList"/>
    <dgm:cxn modelId="{F2325AA7-074D-4EC5-9F8B-D088E267EB29}" srcId="{D9C9F1C7-1294-4B76-84E5-300DD2080088}" destId="{D4D94C0E-1AEC-46DC-914B-02C71964B582}" srcOrd="3" destOrd="0" parTransId="{7622F332-A100-4930-9154-0D1C35D81822}" sibTransId="{97314D51-26AA-44A7-AC8E-822710A1F47A}"/>
    <dgm:cxn modelId="{067BEED8-A92B-4D32-82A0-AD069D22B42E}" srcId="{D9C9F1C7-1294-4B76-84E5-300DD2080088}" destId="{AFFB4A1E-6922-44E3-AE5A-AA44667747C3}" srcOrd="2" destOrd="0" parTransId="{6187D163-4E17-4828-9F92-C834942708DC}" sibTransId="{82CEA243-297F-4459-A9C0-F8C5E24B0162}"/>
    <dgm:cxn modelId="{C4C473F4-828D-46F1-A219-AB7CD1C6492F}" type="presOf" srcId="{AFFB4A1E-6922-44E3-AE5A-AA44667747C3}" destId="{37784775-30E4-4AD5-96A1-A5EEDECA8AB0}" srcOrd="0" destOrd="0" presId="urn:microsoft.com/office/officeart/2018/2/layout/IconVerticalSolidList"/>
    <dgm:cxn modelId="{50F4EF75-1CC6-449A-B996-19DDD8C7B52C}" type="presParOf" srcId="{60B463DE-2F27-4309-8512-AB45B7C9FA6E}" destId="{FD573DD6-0779-4192-836D-239D2001A299}" srcOrd="0" destOrd="0" presId="urn:microsoft.com/office/officeart/2018/2/layout/IconVerticalSolidList"/>
    <dgm:cxn modelId="{6E8397D2-E31D-45D6-8557-1808BC4381FB}" type="presParOf" srcId="{FD573DD6-0779-4192-836D-239D2001A299}" destId="{AE27BB3C-0144-43FE-9F3F-9E459AD17582}" srcOrd="0" destOrd="0" presId="urn:microsoft.com/office/officeart/2018/2/layout/IconVerticalSolidList"/>
    <dgm:cxn modelId="{A24DF208-A637-4EF0-8679-F98ACAE908E2}" type="presParOf" srcId="{FD573DD6-0779-4192-836D-239D2001A299}" destId="{C07D284F-243E-4CFC-B558-E53FE895A88A}" srcOrd="1" destOrd="0" presId="urn:microsoft.com/office/officeart/2018/2/layout/IconVerticalSolidList"/>
    <dgm:cxn modelId="{67FC4B03-6F27-405F-AF6E-03DBCF7FAFD0}" type="presParOf" srcId="{FD573DD6-0779-4192-836D-239D2001A299}" destId="{F43BFFE5-A4A3-4712-8707-697DA9F7BAA0}" srcOrd="2" destOrd="0" presId="urn:microsoft.com/office/officeart/2018/2/layout/IconVerticalSolidList"/>
    <dgm:cxn modelId="{3F9CD9FF-1558-4F76-94EA-56DFA445F70C}" type="presParOf" srcId="{FD573DD6-0779-4192-836D-239D2001A299}" destId="{9BCD5CB8-704C-4476-AF14-04EECA4CD237}" srcOrd="3" destOrd="0" presId="urn:microsoft.com/office/officeart/2018/2/layout/IconVerticalSolidList"/>
    <dgm:cxn modelId="{15984071-9C3C-4CD6-86A9-CEED99348407}" type="presParOf" srcId="{60B463DE-2F27-4309-8512-AB45B7C9FA6E}" destId="{24083778-A3A0-4D35-A428-2AF1FA35C081}" srcOrd="1" destOrd="0" presId="urn:microsoft.com/office/officeart/2018/2/layout/IconVerticalSolidList"/>
    <dgm:cxn modelId="{B3439A7C-2D15-46B4-BCDC-F2C2709016F3}" type="presParOf" srcId="{60B463DE-2F27-4309-8512-AB45B7C9FA6E}" destId="{B76BB3CD-C9B0-49A2-B125-B2E9F6FF9A6D}" srcOrd="2" destOrd="0" presId="urn:microsoft.com/office/officeart/2018/2/layout/IconVerticalSolidList"/>
    <dgm:cxn modelId="{6860C439-FD46-4ABF-BF84-09DE6B00294D}" type="presParOf" srcId="{B76BB3CD-C9B0-49A2-B125-B2E9F6FF9A6D}" destId="{88DBF4C3-C6AC-4205-88B2-8C4FF2B7F50D}" srcOrd="0" destOrd="0" presId="urn:microsoft.com/office/officeart/2018/2/layout/IconVerticalSolidList"/>
    <dgm:cxn modelId="{3D8AF8CD-5FE5-4D48-A05A-F663E7C8481A}" type="presParOf" srcId="{B76BB3CD-C9B0-49A2-B125-B2E9F6FF9A6D}" destId="{B4397F9C-0E18-4B31-93C3-C7A0ECD60B66}" srcOrd="1" destOrd="0" presId="urn:microsoft.com/office/officeart/2018/2/layout/IconVerticalSolidList"/>
    <dgm:cxn modelId="{3D57C577-33EC-4660-9027-C1156C8BDC39}" type="presParOf" srcId="{B76BB3CD-C9B0-49A2-B125-B2E9F6FF9A6D}" destId="{63F54AD1-85E6-4544-9415-36996519542C}" srcOrd="2" destOrd="0" presId="urn:microsoft.com/office/officeart/2018/2/layout/IconVerticalSolidList"/>
    <dgm:cxn modelId="{7DB7A50C-A628-4D5F-BE2A-B1776B946F78}" type="presParOf" srcId="{B76BB3CD-C9B0-49A2-B125-B2E9F6FF9A6D}" destId="{F55A6E88-05E8-40F1-AEC2-D5E3C3238947}" srcOrd="3" destOrd="0" presId="urn:microsoft.com/office/officeart/2018/2/layout/IconVerticalSolidList"/>
    <dgm:cxn modelId="{B4DF5D61-187A-440E-B49C-F2CF68A385B8}" type="presParOf" srcId="{60B463DE-2F27-4309-8512-AB45B7C9FA6E}" destId="{C0375D7E-EC24-43EE-9B97-7B0A7EDF6ACE}" srcOrd="3" destOrd="0" presId="urn:microsoft.com/office/officeart/2018/2/layout/IconVerticalSolidList"/>
    <dgm:cxn modelId="{CB4BCD73-1E2C-42EA-9DBC-7D4B0DDAF725}" type="presParOf" srcId="{60B463DE-2F27-4309-8512-AB45B7C9FA6E}" destId="{CB88B954-B81A-4DDC-A889-860CDC3765D6}" srcOrd="4" destOrd="0" presId="urn:microsoft.com/office/officeart/2018/2/layout/IconVerticalSolidList"/>
    <dgm:cxn modelId="{9D25A8BC-ACF1-4A45-8184-10DCEBD9AB33}" type="presParOf" srcId="{CB88B954-B81A-4DDC-A889-860CDC3765D6}" destId="{F437122A-1882-49E3-B0EB-E2B8958960B0}" srcOrd="0" destOrd="0" presId="urn:microsoft.com/office/officeart/2018/2/layout/IconVerticalSolidList"/>
    <dgm:cxn modelId="{856E3618-3A9E-42AE-82AA-F6D1C6CCD6BA}" type="presParOf" srcId="{CB88B954-B81A-4DDC-A889-860CDC3765D6}" destId="{4862AB5C-8764-47B0-A47C-856AFF68B8A0}" srcOrd="1" destOrd="0" presId="urn:microsoft.com/office/officeart/2018/2/layout/IconVerticalSolidList"/>
    <dgm:cxn modelId="{09E4BC30-ECB7-4116-85B3-E2B35B56CA90}" type="presParOf" srcId="{CB88B954-B81A-4DDC-A889-860CDC3765D6}" destId="{EE1E684A-9CE6-4C5F-A862-CFD26404A904}" srcOrd="2" destOrd="0" presId="urn:microsoft.com/office/officeart/2018/2/layout/IconVerticalSolidList"/>
    <dgm:cxn modelId="{22275A91-AC2C-45DA-92EB-B5D39ABCEBBB}" type="presParOf" srcId="{CB88B954-B81A-4DDC-A889-860CDC3765D6}" destId="{37784775-30E4-4AD5-96A1-A5EEDECA8AB0}" srcOrd="3" destOrd="0" presId="urn:microsoft.com/office/officeart/2018/2/layout/IconVerticalSolidList"/>
    <dgm:cxn modelId="{F027687D-0055-40B8-886E-5E808EF07D50}" type="presParOf" srcId="{CB88B954-B81A-4DDC-A889-860CDC3765D6}" destId="{C7AEE67E-666B-4C3A-B185-6089DD74FFA1}" srcOrd="4" destOrd="0" presId="urn:microsoft.com/office/officeart/2018/2/layout/IconVerticalSolidList"/>
    <dgm:cxn modelId="{FA1B1857-BD76-48A6-BF3B-63B121482CF5}" type="presParOf" srcId="{60B463DE-2F27-4309-8512-AB45B7C9FA6E}" destId="{F86F3F45-E90C-44EF-B5CC-8D0955476257}" srcOrd="5" destOrd="0" presId="urn:microsoft.com/office/officeart/2018/2/layout/IconVerticalSolidList"/>
    <dgm:cxn modelId="{3D979ED7-4149-4535-98F9-EE187E813DCA}" type="presParOf" srcId="{60B463DE-2F27-4309-8512-AB45B7C9FA6E}" destId="{D8EF02C8-59D3-4C12-8DEB-F1A3A5A8BE51}" srcOrd="6" destOrd="0" presId="urn:microsoft.com/office/officeart/2018/2/layout/IconVerticalSolidList"/>
    <dgm:cxn modelId="{4FB6FB48-69A2-4E06-BE41-8C57AE56F247}" type="presParOf" srcId="{D8EF02C8-59D3-4C12-8DEB-F1A3A5A8BE51}" destId="{E7AD8FA7-D6A4-49EE-9FC9-59F989BC324D}" srcOrd="0" destOrd="0" presId="urn:microsoft.com/office/officeart/2018/2/layout/IconVerticalSolidList"/>
    <dgm:cxn modelId="{DB4C812B-8A3D-498B-98D2-3A6EF9A6E684}" type="presParOf" srcId="{D8EF02C8-59D3-4C12-8DEB-F1A3A5A8BE51}" destId="{BBC66207-B6AF-4F9E-92F9-3388237DCA0D}" srcOrd="1" destOrd="0" presId="urn:microsoft.com/office/officeart/2018/2/layout/IconVerticalSolidList"/>
    <dgm:cxn modelId="{13BDEBCF-475D-4435-BB4C-B8EEF4654B0A}" type="presParOf" srcId="{D8EF02C8-59D3-4C12-8DEB-F1A3A5A8BE51}" destId="{BD9F013A-5872-44DE-AB90-D9AC8F82FBC7}" srcOrd="2" destOrd="0" presId="urn:microsoft.com/office/officeart/2018/2/layout/IconVerticalSolidList"/>
    <dgm:cxn modelId="{07B53689-43F9-499A-806C-A229EEA70F9B}" type="presParOf" srcId="{D8EF02C8-59D3-4C12-8DEB-F1A3A5A8BE51}" destId="{D985297D-F104-4ED5-9FFB-FBE823904E1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735F6-0853-42CE-AA44-A0E42B218C1A}">
      <dsp:nvSpPr>
        <dsp:cNvPr id="0" name=""/>
        <dsp:cNvSpPr/>
      </dsp:nvSpPr>
      <dsp:spPr>
        <a:xfrm>
          <a:off x="0" y="3785"/>
          <a:ext cx="10927829" cy="8811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812570-1DC6-4A02-A9B6-5D3043FC0C72}">
      <dsp:nvSpPr>
        <dsp:cNvPr id="0" name=""/>
        <dsp:cNvSpPr/>
      </dsp:nvSpPr>
      <dsp:spPr>
        <a:xfrm>
          <a:off x="266533" y="202033"/>
          <a:ext cx="484605" cy="484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3B9101-3CE9-48EE-9C22-909839AB0A85}">
      <dsp:nvSpPr>
        <dsp:cNvPr id="0" name=""/>
        <dsp:cNvSpPr/>
      </dsp:nvSpPr>
      <dsp:spPr>
        <a:xfrm>
          <a:off x="1017672" y="3785"/>
          <a:ext cx="9909161"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977900">
            <a:lnSpc>
              <a:spcPct val="100000"/>
            </a:lnSpc>
            <a:spcBef>
              <a:spcPct val="0"/>
            </a:spcBef>
            <a:spcAft>
              <a:spcPct val="35000"/>
            </a:spcAft>
            <a:buNone/>
          </a:pPr>
          <a:r>
            <a:rPr lang="en-US" sz="2200" kern="1200" dirty="0"/>
            <a:t>We have been writing source codes before writing tests for them!</a:t>
          </a:r>
        </a:p>
      </dsp:txBody>
      <dsp:txXfrm>
        <a:off x="1017672" y="3785"/>
        <a:ext cx="9909161" cy="881101"/>
      </dsp:txXfrm>
    </dsp:sp>
    <dsp:sp modelId="{CD78397F-D1A4-49CB-A984-1D3B1EDDD19A}">
      <dsp:nvSpPr>
        <dsp:cNvPr id="0" name=""/>
        <dsp:cNvSpPr/>
      </dsp:nvSpPr>
      <dsp:spPr>
        <a:xfrm>
          <a:off x="0" y="1105162"/>
          <a:ext cx="10927829" cy="8811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3EE63-C032-4213-BD8A-6EFF32B6C313}">
      <dsp:nvSpPr>
        <dsp:cNvPr id="0" name=""/>
        <dsp:cNvSpPr/>
      </dsp:nvSpPr>
      <dsp:spPr>
        <a:xfrm>
          <a:off x="266533" y="1303410"/>
          <a:ext cx="484605" cy="484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30261-BDB8-4830-89F2-07FD7322D044}">
      <dsp:nvSpPr>
        <dsp:cNvPr id="0" name=""/>
        <dsp:cNvSpPr/>
      </dsp:nvSpPr>
      <dsp:spPr>
        <a:xfrm>
          <a:off x="1017672" y="1105162"/>
          <a:ext cx="9909161"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977900">
            <a:lnSpc>
              <a:spcPct val="100000"/>
            </a:lnSpc>
            <a:spcBef>
              <a:spcPct val="0"/>
            </a:spcBef>
            <a:spcAft>
              <a:spcPct val="35000"/>
            </a:spcAft>
            <a:buNone/>
          </a:pPr>
          <a:r>
            <a:rPr lang="en-US" sz="2200" kern="1200" dirty="0"/>
            <a:t>This approach is called </a:t>
          </a:r>
          <a:r>
            <a:rPr lang="en-US" sz="2200" kern="1200" dirty="0">
              <a:solidFill>
                <a:srgbClr val="FF0000"/>
              </a:solidFill>
            </a:rPr>
            <a:t>T</a:t>
          </a:r>
          <a:r>
            <a:rPr lang="en-US" sz="2200" kern="1200" dirty="0"/>
            <a:t>est-</a:t>
          </a:r>
          <a:r>
            <a:rPr lang="en-US" sz="2200" kern="1200" dirty="0">
              <a:solidFill>
                <a:srgbClr val="FF0000"/>
              </a:solidFill>
            </a:rPr>
            <a:t>L</a:t>
          </a:r>
          <a:r>
            <a:rPr lang="en-US" sz="2200" kern="1200" dirty="0"/>
            <a:t>ater </a:t>
          </a:r>
          <a:r>
            <a:rPr lang="en-US" sz="2200" kern="1200" dirty="0">
              <a:solidFill>
                <a:srgbClr val="FF0000"/>
              </a:solidFill>
            </a:rPr>
            <a:t>D</a:t>
          </a:r>
          <a:r>
            <a:rPr lang="en-US" sz="2200" kern="1200" dirty="0"/>
            <a:t>evelopment (</a:t>
          </a:r>
          <a:r>
            <a:rPr lang="en-US" sz="2200" kern="1200" dirty="0">
              <a:solidFill>
                <a:srgbClr val="FF0000"/>
              </a:solidFill>
            </a:rPr>
            <a:t>TLD</a:t>
          </a:r>
          <a:r>
            <a:rPr lang="en-US" sz="2200" kern="1200" dirty="0"/>
            <a:t>)</a:t>
          </a:r>
        </a:p>
      </dsp:txBody>
      <dsp:txXfrm>
        <a:off x="1017672" y="1105162"/>
        <a:ext cx="9909161" cy="881101"/>
      </dsp:txXfrm>
    </dsp:sp>
    <dsp:sp modelId="{1A7AB923-C486-4391-857D-1F5085CA576A}">
      <dsp:nvSpPr>
        <dsp:cNvPr id="0" name=""/>
        <dsp:cNvSpPr/>
      </dsp:nvSpPr>
      <dsp:spPr>
        <a:xfrm>
          <a:off x="0" y="2206540"/>
          <a:ext cx="10927829" cy="8811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D4823B-02F7-4ADF-8D02-81C3CF2AA201}">
      <dsp:nvSpPr>
        <dsp:cNvPr id="0" name=""/>
        <dsp:cNvSpPr/>
      </dsp:nvSpPr>
      <dsp:spPr>
        <a:xfrm>
          <a:off x="266533" y="2404788"/>
          <a:ext cx="484605" cy="4846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772A8-D581-4308-95F7-65E369816ADC}">
      <dsp:nvSpPr>
        <dsp:cNvPr id="0" name=""/>
        <dsp:cNvSpPr/>
      </dsp:nvSpPr>
      <dsp:spPr>
        <a:xfrm>
          <a:off x="1017672" y="2206540"/>
          <a:ext cx="4917523"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977900">
            <a:lnSpc>
              <a:spcPct val="100000"/>
            </a:lnSpc>
            <a:spcBef>
              <a:spcPct val="0"/>
            </a:spcBef>
            <a:spcAft>
              <a:spcPct val="35000"/>
            </a:spcAft>
            <a:buNone/>
          </a:pPr>
          <a:r>
            <a:rPr lang="en-US" sz="2200" kern="1200"/>
            <a:t>Is there any benefit? Yes!</a:t>
          </a:r>
        </a:p>
      </dsp:txBody>
      <dsp:txXfrm>
        <a:off x="1017672" y="2206540"/>
        <a:ext cx="4917523" cy="881101"/>
      </dsp:txXfrm>
    </dsp:sp>
    <dsp:sp modelId="{A0B9F4B7-0793-4048-85AD-59AA73015712}">
      <dsp:nvSpPr>
        <dsp:cNvPr id="0" name=""/>
        <dsp:cNvSpPr/>
      </dsp:nvSpPr>
      <dsp:spPr>
        <a:xfrm>
          <a:off x="5935195" y="2206540"/>
          <a:ext cx="4991638"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488950">
            <a:lnSpc>
              <a:spcPct val="100000"/>
            </a:lnSpc>
            <a:spcBef>
              <a:spcPct val="0"/>
            </a:spcBef>
            <a:spcAft>
              <a:spcPct val="35000"/>
            </a:spcAft>
            <a:buNone/>
          </a:pPr>
          <a:r>
            <a:rPr lang="en-US" sz="1100" kern="1200"/>
            <a:t>The development process goes on much faster!</a:t>
          </a:r>
        </a:p>
        <a:p>
          <a:pPr marL="0" lvl="0" indent="0" algn="l" defTabSz="488950">
            <a:lnSpc>
              <a:spcPct val="100000"/>
            </a:lnSpc>
            <a:spcBef>
              <a:spcPct val="0"/>
            </a:spcBef>
            <a:spcAft>
              <a:spcPct val="35000"/>
            </a:spcAft>
            <a:buNone/>
          </a:pPr>
          <a:r>
            <a:rPr lang="en-US" sz="1100" kern="1200" dirty="0"/>
            <a:t>Writing source codes is easy. (if you know what you need!)</a:t>
          </a:r>
        </a:p>
        <a:p>
          <a:pPr marL="0" lvl="0" indent="0" algn="l" defTabSz="488950">
            <a:lnSpc>
              <a:spcPct val="100000"/>
            </a:lnSpc>
            <a:spcBef>
              <a:spcPct val="0"/>
            </a:spcBef>
            <a:spcAft>
              <a:spcPct val="35000"/>
            </a:spcAft>
            <a:buNone/>
          </a:pPr>
          <a:r>
            <a:rPr lang="en-US" sz="1100" kern="1200" dirty="0"/>
            <a:t>Less trivial test will be added to the suitcase.</a:t>
          </a:r>
        </a:p>
      </dsp:txBody>
      <dsp:txXfrm>
        <a:off x="5935195" y="2206540"/>
        <a:ext cx="4991638" cy="881101"/>
      </dsp:txXfrm>
    </dsp:sp>
    <dsp:sp modelId="{3D8CA4AB-93FB-4B3D-B01D-F29978F19958}">
      <dsp:nvSpPr>
        <dsp:cNvPr id="0" name=""/>
        <dsp:cNvSpPr/>
      </dsp:nvSpPr>
      <dsp:spPr>
        <a:xfrm>
          <a:off x="0" y="3307917"/>
          <a:ext cx="10927829" cy="8811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D434C0-652B-47B7-A1A1-74A2DFC72DE9}">
      <dsp:nvSpPr>
        <dsp:cNvPr id="0" name=""/>
        <dsp:cNvSpPr/>
      </dsp:nvSpPr>
      <dsp:spPr>
        <a:xfrm>
          <a:off x="266533" y="3506165"/>
          <a:ext cx="484605" cy="484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C55D1B-1AE4-497A-88B3-E5E9C8E6504E}">
      <dsp:nvSpPr>
        <dsp:cNvPr id="0" name=""/>
        <dsp:cNvSpPr/>
      </dsp:nvSpPr>
      <dsp:spPr>
        <a:xfrm>
          <a:off x="1017672" y="3307917"/>
          <a:ext cx="4917523"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977900">
            <a:lnSpc>
              <a:spcPct val="100000"/>
            </a:lnSpc>
            <a:spcBef>
              <a:spcPct val="0"/>
            </a:spcBef>
            <a:spcAft>
              <a:spcPct val="35000"/>
            </a:spcAft>
            <a:buNone/>
          </a:pPr>
          <a:r>
            <a:rPr lang="en-US" sz="2200" kern="1200"/>
            <a:t>Is there any drawback? Yes!</a:t>
          </a:r>
        </a:p>
      </dsp:txBody>
      <dsp:txXfrm>
        <a:off x="1017672" y="3307917"/>
        <a:ext cx="4917523" cy="881101"/>
      </dsp:txXfrm>
    </dsp:sp>
    <dsp:sp modelId="{B17A1A3E-BB9F-4CAB-A7A4-8566361BBC53}">
      <dsp:nvSpPr>
        <dsp:cNvPr id="0" name=""/>
        <dsp:cNvSpPr/>
      </dsp:nvSpPr>
      <dsp:spPr>
        <a:xfrm>
          <a:off x="5935195" y="3307917"/>
          <a:ext cx="4991638" cy="88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250" tIns="93250" rIns="93250" bIns="93250" numCol="1" spcCol="1270" anchor="ctr" anchorCtr="0">
          <a:noAutofit/>
        </a:bodyPr>
        <a:lstStyle/>
        <a:p>
          <a:pPr marL="0" lvl="0" indent="0" algn="l" defTabSz="488950">
            <a:lnSpc>
              <a:spcPct val="100000"/>
            </a:lnSpc>
            <a:spcBef>
              <a:spcPct val="0"/>
            </a:spcBef>
            <a:spcAft>
              <a:spcPct val="35000"/>
            </a:spcAft>
            <a:buNone/>
          </a:pPr>
          <a:r>
            <a:rPr lang="en-US" sz="1100" kern="1200"/>
            <a:t>Many bugs will be found later and need to be fix! Doubles the time working on source code!</a:t>
          </a:r>
        </a:p>
        <a:p>
          <a:pPr marL="0" lvl="0" indent="0" algn="l" defTabSz="488950">
            <a:lnSpc>
              <a:spcPct val="100000"/>
            </a:lnSpc>
            <a:spcBef>
              <a:spcPct val="0"/>
            </a:spcBef>
            <a:spcAft>
              <a:spcPct val="35000"/>
            </a:spcAft>
            <a:buNone/>
          </a:pPr>
          <a:r>
            <a:rPr lang="en-US" sz="1100" kern="1200"/>
            <a:t>If you don’t have a precise roadmap of the feature you are working on, you may miss some small details which may be found later.</a:t>
          </a:r>
        </a:p>
      </dsp:txBody>
      <dsp:txXfrm>
        <a:off x="5935195" y="3307917"/>
        <a:ext cx="4991638" cy="881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AE6D78-5F74-489C-9BC8-6A8B84791A6A}">
      <dsp:nvSpPr>
        <dsp:cNvPr id="0" name=""/>
        <dsp:cNvSpPr/>
      </dsp:nvSpPr>
      <dsp:spPr>
        <a:xfrm>
          <a:off x="478800" y="1095669"/>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352A81-5175-4B0B-B43E-5E2CC4310209}">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B3AD7-335D-499C-9BB3-5327E49CBB35}">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Add a test</a:t>
          </a:r>
        </a:p>
      </dsp:txBody>
      <dsp:txXfrm>
        <a:off x="127800" y="2535669"/>
        <a:ext cx="1800000" cy="720000"/>
      </dsp:txXfrm>
    </dsp:sp>
    <dsp:sp modelId="{192F9621-CDE5-4D1F-819F-319C7D79FBD8}">
      <dsp:nvSpPr>
        <dsp:cNvPr id="0" name=""/>
        <dsp:cNvSpPr/>
      </dsp:nvSpPr>
      <dsp:spPr>
        <a:xfrm>
          <a:off x="2593800" y="1095669"/>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5B3FB-7F1E-4DDD-8838-D96427413D07}">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2C2771-A8F3-4CF4-9773-310A18603CEC}">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Run and watch tests fail.</a:t>
          </a:r>
        </a:p>
      </dsp:txBody>
      <dsp:txXfrm>
        <a:off x="2242800" y="2535669"/>
        <a:ext cx="1800000" cy="720000"/>
      </dsp:txXfrm>
    </dsp:sp>
    <dsp:sp modelId="{EAB87691-521E-42CF-B398-F4D0E637D332}">
      <dsp:nvSpPr>
        <dsp:cNvPr id="0" name=""/>
        <dsp:cNvSpPr/>
      </dsp:nvSpPr>
      <dsp:spPr>
        <a:xfrm>
          <a:off x="4708800" y="1095669"/>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ACE70-093A-4E86-9898-D1FB269E961C}">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8B426E-C95F-413B-BE2E-266E74E369F4}">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Write code &amp; Implement</a:t>
          </a:r>
        </a:p>
      </dsp:txBody>
      <dsp:txXfrm>
        <a:off x="4357800" y="2535669"/>
        <a:ext cx="1800000" cy="720000"/>
      </dsp:txXfrm>
    </dsp:sp>
    <dsp:sp modelId="{87E76E86-7B0F-42AD-A997-4C7FA116BF3D}">
      <dsp:nvSpPr>
        <dsp:cNvPr id="0" name=""/>
        <dsp:cNvSpPr/>
      </dsp:nvSpPr>
      <dsp:spPr>
        <a:xfrm>
          <a:off x="6823800" y="1095669"/>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322CFF-4830-4694-98CE-B19FDF925536}">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BA17B-BC28-40B0-8B33-E58ABB0919F3}">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Run tests</a:t>
          </a:r>
        </a:p>
      </dsp:txBody>
      <dsp:txXfrm>
        <a:off x="6472800" y="2535669"/>
        <a:ext cx="1800000" cy="720000"/>
      </dsp:txXfrm>
    </dsp:sp>
    <dsp:sp modelId="{3623F96A-612C-4F96-9114-4B9DD3071B17}">
      <dsp:nvSpPr>
        <dsp:cNvPr id="0" name=""/>
        <dsp:cNvSpPr/>
      </dsp:nvSpPr>
      <dsp:spPr>
        <a:xfrm>
          <a:off x="8938800" y="1095669"/>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87991C-09EF-4F27-9928-748319C64158}">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8CFA80-6760-4252-A760-B434367A625A}">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dirty="0"/>
            <a:t>Refactor / Organize</a:t>
          </a:r>
        </a:p>
      </dsp:txBody>
      <dsp:txXfrm>
        <a:off x="8587800" y="2535669"/>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70328-8C82-4193-9065-04C80D665AD3}">
      <dsp:nvSpPr>
        <dsp:cNvPr id="0" name=""/>
        <dsp:cNvSpPr/>
      </dsp:nvSpPr>
      <dsp:spPr>
        <a:xfrm>
          <a:off x="393" y="463958"/>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1A8829-341A-46DD-AEE4-45520F5B446D}">
      <dsp:nvSpPr>
        <dsp:cNvPr id="0" name=""/>
        <dsp:cNvSpPr/>
      </dsp:nvSpPr>
      <dsp:spPr>
        <a:xfrm>
          <a:off x="393" y="170972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kern="1200"/>
            <a:t>State the problem:</a:t>
          </a:r>
        </a:p>
      </dsp:txBody>
      <dsp:txXfrm>
        <a:off x="393" y="1709728"/>
        <a:ext cx="3138750" cy="470812"/>
      </dsp:txXfrm>
    </dsp:sp>
    <dsp:sp modelId="{AAC05365-C2D4-4982-8242-1B70E1B39F5D}">
      <dsp:nvSpPr>
        <dsp:cNvPr id="0" name=""/>
        <dsp:cNvSpPr/>
      </dsp:nvSpPr>
      <dsp:spPr>
        <a:xfrm>
          <a:off x="393" y="2249009"/>
          <a:ext cx="3138750" cy="163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Suppose we are going to build a calculator Api.(Simple, huh?)</a:t>
          </a:r>
        </a:p>
      </dsp:txBody>
      <dsp:txXfrm>
        <a:off x="393" y="2249009"/>
        <a:ext cx="3138750" cy="1638369"/>
      </dsp:txXfrm>
    </dsp:sp>
    <dsp:sp modelId="{07CCB4A9-2753-4BB0-93AD-D6A0BB3D5602}">
      <dsp:nvSpPr>
        <dsp:cNvPr id="0" name=""/>
        <dsp:cNvSpPr/>
      </dsp:nvSpPr>
      <dsp:spPr>
        <a:xfrm>
          <a:off x="3688425" y="463958"/>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9C6EB1-9BF0-44B2-9180-72BB8CB9B758}">
      <dsp:nvSpPr>
        <dsp:cNvPr id="0" name=""/>
        <dsp:cNvSpPr/>
      </dsp:nvSpPr>
      <dsp:spPr>
        <a:xfrm>
          <a:off x="3688425" y="170972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kern="1200"/>
            <a:t>Create To-do List:</a:t>
          </a:r>
        </a:p>
      </dsp:txBody>
      <dsp:txXfrm>
        <a:off x="3688425" y="1709728"/>
        <a:ext cx="3138750" cy="470812"/>
      </dsp:txXfrm>
    </dsp:sp>
    <dsp:sp modelId="{2C7E7D4A-2B05-4752-B8D5-B865EE8132CE}">
      <dsp:nvSpPr>
        <dsp:cNvPr id="0" name=""/>
        <dsp:cNvSpPr/>
      </dsp:nvSpPr>
      <dsp:spPr>
        <a:xfrm>
          <a:off x="3688425" y="2249009"/>
          <a:ext cx="3138750" cy="163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We need some basic functions:</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Addition</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Subtraction</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Division</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Multiplication</a:t>
          </a:r>
        </a:p>
      </dsp:txBody>
      <dsp:txXfrm>
        <a:off x="3688425" y="2249009"/>
        <a:ext cx="3138750" cy="1638369"/>
      </dsp:txXfrm>
    </dsp:sp>
    <dsp:sp modelId="{399C7C81-D049-4EBF-96D4-FA33177DB673}">
      <dsp:nvSpPr>
        <dsp:cNvPr id="0" name=""/>
        <dsp:cNvSpPr/>
      </dsp:nvSpPr>
      <dsp:spPr>
        <a:xfrm>
          <a:off x="7376456" y="463958"/>
          <a:ext cx="1098562" cy="109856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B8120F-150B-46E4-A24D-12260D69778C}">
      <dsp:nvSpPr>
        <dsp:cNvPr id="0" name=""/>
        <dsp:cNvSpPr/>
      </dsp:nvSpPr>
      <dsp:spPr>
        <a:xfrm>
          <a:off x="7376456" y="1709728"/>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US" sz="2800" kern="1200"/>
            <a:t>Pick a task and start.</a:t>
          </a:r>
        </a:p>
      </dsp:txBody>
      <dsp:txXfrm>
        <a:off x="7376456" y="1709728"/>
        <a:ext cx="3138750" cy="470812"/>
      </dsp:txXfrm>
    </dsp:sp>
    <dsp:sp modelId="{E9562117-B4D4-4CBA-B90A-503ED60AFE22}">
      <dsp:nvSpPr>
        <dsp:cNvPr id="0" name=""/>
        <dsp:cNvSpPr/>
      </dsp:nvSpPr>
      <dsp:spPr>
        <a:xfrm>
          <a:off x="7376456" y="2249009"/>
          <a:ext cx="3138750" cy="1638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For the sake of a good example, let’s pick division first!</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Addition</a:t>
          </a:r>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Subtraction</a:t>
          </a:r>
        </a:p>
        <a:p>
          <a:pPr marL="285750" lvl="1" indent="0" algn="l" defTabSz="755650">
            <a:lnSpc>
              <a:spcPct val="90000"/>
            </a:lnSpc>
            <a:spcBef>
              <a:spcPct val="0"/>
            </a:spcBef>
            <a:spcAft>
              <a:spcPct val="15000"/>
            </a:spcAft>
            <a:buFont typeface="Wingdings" panose="05000000000000000000" pitchFamily="2" charset="2"/>
            <a:buChar char="Ø"/>
          </a:pPr>
          <a:r>
            <a:rPr lang="en-US" sz="1700" b="1" kern="1200" dirty="0"/>
            <a:t>Division</a:t>
          </a:r>
          <a:endParaRPr lang="en-US" sz="1700" kern="1200" dirty="0"/>
        </a:p>
        <a:p>
          <a:pPr marL="285750" lvl="1" indent="0" algn="l" defTabSz="755650">
            <a:lnSpc>
              <a:spcPct val="90000"/>
            </a:lnSpc>
            <a:spcBef>
              <a:spcPct val="0"/>
            </a:spcBef>
            <a:spcAft>
              <a:spcPct val="15000"/>
            </a:spcAft>
            <a:buFont typeface="Wingdings" panose="05000000000000000000" pitchFamily="2" charset="2"/>
            <a:buChar char="q"/>
          </a:pPr>
          <a:r>
            <a:rPr lang="en-US" sz="1700" kern="1200" dirty="0"/>
            <a:t>Multiplication</a:t>
          </a:r>
        </a:p>
      </dsp:txBody>
      <dsp:txXfrm>
        <a:off x="7376456" y="2249009"/>
        <a:ext cx="3138750" cy="16383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5D3421-C646-4DA0-8F2A-DD72F860AAF9}">
      <dsp:nvSpPr>
        <dsp:cNvPr id="0" name=""/>
        <dsp:cNvSpPr/>
      </dsp:nvSpPr>
      <dsp:spPr>
        <a:xfrm>
          <a:off x="114589" y="883733"/>
          <a:ext cx="446525" cy="4465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7021C0-C5CF-4CE7-8C51-C574F6ABD1C5}">
      <dsp:nvSpPr>
        <dsp:cNvPr id="0" name=""/>
        <dsp:cNvSpPr/>
      </dsp:nvSpPr>
      <dsp:spPr>
        <a:xfrm>
          <a:off x="5950" y="1414606"/>
          <a:ext cx="1493064" cy="87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dirty="0"/>
            <a:t>Counterproductive and hard to learn</a:t>
          </a:r>
        </a:p>
      </dsp:txBody>
      <dsp:txXfrm>
        <a:off x="5950" y="1414606"/>
        <a:ext cx="1493064" cy="875116"/>
      </dsp:txXfrm>
    </dsp:sp>
    <dsp:sp modelId="{44D064EE-6E4F-491D-94D6-75E33AC75590}">
      <dsp:nvSpPr>
        <dsp:cNvPr id="0" name=""/>
        <dsp:cNvSpPr/>
      </dsp:nvSpPr>
      <dsp:spPr>
        <a:xfrm>
          <a:off x="114589" y="2328953"/>
          <a:ext cx="1275785" cy="516346"/>
        </a:xfrm>
        <a:prstGeom prst="rect">
          <a:avLst/>
        </a:prstGeom>
        <a:noFill/>
        <a:ln>
          <a:noFill/>
        </a:ln>
        <a:effectLst/>
      </dsp:spPr>
      <dsp:style>
        <a:lnRef idx="0">
          <a:scrgbClr r="0" g="0" b="0"/>
        </a:lnRef>
        <a:fillRef idx="0">
          <a:scrgbClr r="0" g="0" b="0"/>
        </a:fillRef>
        <a:effectRef idx="0">
          <a:scrgbClr r="0" g="0" b="0"/>
        </a:effectRef>
        <a:fontRef idx="minor"/>
      </dsp:style>
    </dsp:sp>
    <dsp:sp modelId="{715A9F6C-36FD-46C2-9C19-6AFF1E3290A9}">
      <dsp:nvSpPr>
        <dsp:cNvPr id="0" name=""/>
        <dsp:cNvSpPr/>
      </dsp:nvSpPr>
      <dsp:spPr>
        <a:xfrm>
          <a:off x="1722277" y="883733"/>
          <a:ext cx="446525" cy="4465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7C003-464D-4805-AA30-5B9FE3DE8974}">
      <dsp:nvSpPr>
        <dsp:cNvPr id="0" name=""/>
        <dsp:cNvSpPr/>
      </dsp:nvSpPr>
      <dsp:spPr>
        <a:xfrm>
          <a:off x="1722277" y="1414606"/>
          <a:ext cx="1275785" cy="87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Difficult in some situations:</a:t>
          </a:r>
        </a:p>
      </dsp:txBody>
      <dsp:txXfrm>
        <a:off x="1722277" y="1414606"/>
        <a:ext cx="1275785" cy="875116"/>
      </dsp:txXfrm>
    </dsp:sp>
    <dsp:sp modelId="{1BE6FF90-C2F2-4178-ADC2-3553438C6C6B}">
      <dsp:nvSpPr>
        <dsp:cNvPr id="0" name=""/>
        <dsp:cNvSpPr/>
      </dsp:nvSpPr>
      <dsp:spPr>
        <a:xfrm>
          <a:off x="1722277" y="2328953"/>
          <a:ext cx="1275785" cy="5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GUI, Database, Web Service</a:t>
          </a:r>
        </a:p>
      </dsp:txBody>
      <dsp:txXfrm>
        <a:off x="1722277" y="2328953"/>
        <a:ext cx="1275785" cy="516346"/>
      </dsp:txXfrm>
    </dsp:sp>
    <dsp:sp modelId="{1D7DEB67-6351-423F-B70F-990D2D97B987}">
      <dsp:nvSpPr>
        <dsp:cNvPr id="0" name=""/>
        <dsp:cNvSpPr/>
      </dsp:nvSpPr>
      <dsp:spPr>
        <a:xfrm>
          <a:off x="3221325" y="883733"/>
          <a:ext cx="446525" cy="4465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402E8-CAC3-409D-9518-D22AB846E80A}">
      <dsp:nvSpPr>
        <dsp:cNvPr id="0" name=""/>
        <dsp:cNvSpPr/>
      </dsp:nvSpPr>
      <dsp:spPr>
        <a:xfrm>
          <a:off x="3221325" y="1414606"/>
          <a:ext cx="1275785" cy="87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Difficult to write test cases for hard-to-test code</a:t>
          </a:r>
        </a:p>
      </dsp:txBody>
      <dsp:txXfrm>
        <a:off x="3221325" y="1414606"/>
        <a:ext cx="1275785" cy="875116"/>
      </dsp:txXfrm>
    </dsp:sp>
    <dsp:sp modelId="{5F9B19C0-A1D4-40F0-993F-D39F10BDE021}">
      <dsp:nvSpPr>
        <dsp:cNvPr id="0" name=""/>
        <dsp:cNvSpPr/>
      </dsp:nvSpPr>
      <dsp:spPr>
        <a:xfrm>
          <a:off x="3221325" y="2328953"/>
          <a:ext cx="1275785" cy="5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Requires a higher level of experience from programmers</a:t>
          </a:r>
        </a:p>
      </dsp:txBody>
      <dsp:txXfrm>
        <a:off x="3221325" y="2328953"/>
        <a:ext cx="1275785" cy="516346"/>
      </dsp:txXfrm>
    </dsp:sp>
    <dsp:sp modelId="{DBA6D612-07E5-4C1F-A283-82CEB7B9E96F}">
      <dsp:nvSpPr>
        <dsp:cNvPr id="0" name=""/>
        <dsp:cNvSpPr/>
      </dsp:nvSpPr>
      <dsp:spPr>
        <a:xfrm>
          <a:off x="4720374" y="883733"/>
          <a:ext cx="446525" cy="4465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90E850-2D57-4C9C-B7CF-3863DF9368E3}">
      <dsp:nvSpPr>
        <dsp:cNvPr id="0" name=""/>
        <dsp:cNvSpPr/>
      </dsp:nvSpPr>
      <dsp:spPr>
        <a:xfrm>
          <a:off x="4720374" y="1414606"/>
          <a:ext cx="1275785" cy="8751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US" sz="1400" kern="1200"/>
            <a:t>TDD blurs distinct phases of software development</a:t>
          </a:r>
        </a:p>
      </dsp:txBody>
      <dsp:txXfrm>
        <a:off x="4720374" y="1414606"/>
        <a:ext cx="1275785" cy="875116"/>
      </dsp:txXfrm>
    </dsp:sp>
    <dsp:sp modelId="{17DF5BB1-1A04-407D-8530-921BEF420915}">
      <dsp:nvSpPr>
        <dsp:cNvPr id="0" name=""/>
        <dsp:cNvSpPr/>
      </dsp:nvSpPr>
      <dsp:spPr>
        <a:xfrm>
          <a:off x="4720374" y="2328953"/>
          <a:ext cx="1275785" cy="516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US" sz="1100" kern="1200"/>
            <a:t>design, code and test</a:t>
          </a:r>
        </a:p>
      </dsp:txBody>
      <dsp:txXfrm>
        <a:off x="4720374" y="2328953"/>
        <a:ext cx="1275785" cy="516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7919C-06F9-4CDD-9B40-51F9C5C92984}">
      <dsp:nvSpPr>
        <dsp:cNvPr id="0" name=""/>
        <dsp:cNvSpPr/>
      </dsp:nvSpPr>
      <dsp:spPr>
        <a:xfrm>
          <a:off x="82613"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0A086-6A89-44B6-AA8A-8250A02EE3D2}">
      <dsp:nvSpPr>
        <dsp:cNvPr id="0" name=""/>
        <dsp:cNvSpPr/>
      </dsp:nvSpPr>
      <dsp:spPr>
        <a:xfrm>
          <a:off x="271034" y="1096980"/>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8B589A-4A3C-4872-B597-EF7279E482E7}">
      <dsp:nvSpPr>
        <dsp:cNvPr id="0" name=""/>
        <dsp:cNvSpPr/>
      </dsp:nvSpPr>
      <dsp:spPr>
        <a:xfrm>
          <a:off x="1172126"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Owned by the customer</a:t>
          </a:r>
        </a:p>
      </dsp:txBody>
      <dsp:txXfrm>
        <a:off x="1172126" y="908559"/>
        <a:ext cx="2114937" cy="897246"/>
      </dsp:txXfrm>
    </dsp:sp>
    <dsp:sp modelId="{C09697A6-77F6-469A-8558-AE0D5770721B}">
      <dsp:nvSpPr>
        <dsp:cNvPr id="0" name=""/>
        <dsp:cNvSpPr/>
      </dsp:nvSpPr>
      <dsp:spPr>
        <a:xfrm>
          <a:off x="3655575"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BC3BB3-212A-4F48-8390-773AEE32D23A}">
      <dsp:nvSpPr>
        <dsp:cNvPr id="0" name=""/>
        <dsp:cNvSpPr/>
      </dsp:nvSpPr>
      <dsp:spPr>
        <a:xfrm>
          <a:off x="3843996" y="1096980"/>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2B09F4-E53A-4F1D-A8A3-FB9B86D0C15B}">
      <dsp:nvSpPr>
        <dsp:cNvPr id="0" name=""/>
        <dsp:cNvSpPr/>
      </dsp:nvSpPr>
      <dsp:spPr>
        <a:xfrm>
          <a:off x="4745088"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Written together with the customer, developer, and tester</a:t>
          </a:r>
        </a:p>
      </dsp:txBody>
      <dsp:txXfrm>
        <a:off x="4745088" y="908559"/>
        <a:ext cx="2114937" cy="897246"/>
      </dsp:txXfrm>
    </dsp:sp>
    <dsp:sp modelId="{E3D35862-152E-44AE-9294-E58944CC0A83}">
      <dsp:nvSpPr>
        <dsp:cNvPr id="0" name=""/>
        <dsp:cNvSpPr/>
      </dsp:nvSpPr>
      <dsp:spPr>
        <a:xfrm>
          <a:off x="7228536" y="908559"/>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3EC192-0216-4065-8CD4-583B5D1C71C7}">
      <dsp:nvSpPr>
        <dsp:cNvPr id="0" name=""/>
        <dsp:cNvSpPr/>
      </dsp:nvSpPr>
      <dsp:spPr>
        <a:xfrm>
          <a:off x="7416958" y="1096980"/>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AE59A9-35B1-4281-8032-CAB386F10AA7}">
      <dsp:nvSpPr>
        <dsp:cNvPr id="0" name=""/>
        <dsp:cNvSpPr/>
      </dsp:nvSpPr>
      <dsp:spPr>
        <a:xfrm>
          <a:off x="8318049" y="90855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About the what and not the how</a:t>
          </a:r>
        </a:p>
      </dsp:txBody>
      <dsp:txXfrm>
        <a:off x="8318049" y="908559"/>
        <a:ext cx="2114937" cy="897246"/>
      </dsp:txXfrm>
    </dsp:sp>
    <dsp:sp modelId="{F30AF929-0474-4CD4-980B-8D336E8BA66E}">
      <dsp:nvSpPr>
        <dsp:cNvPr id="0" name=""/>
        <dsp:cNvSpPr/>
      </dsp:nvSpPr>
      <dsp:spPr>
        <a:xfrm>
          <a:off x="82613" y="254553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3AA449-6D3F-42D2-BDD4-DCC28C6377E3}">
      <dsp:nvSpPr>
        <dsp:cNvPr id="0" name=""/>
        <dsp:cNvSpPr/>
      </dsp:nvSpPr>
      <dsp:spPr>
        <a:xfrm>
          <a:off x="271034" y="2733954"/>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4C062-E2DD-47FE-BDEC-20FB7DC0FC57}">
      <dsp:nvSpPr>
        <dsp:cNvPr id="0" name=""/>
        <dsp:cNvSpPr/>
      </dsp:nvSpPr>
      <dsp:spPr>
        <a:xfrm>
          <a:off x="1172126"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Expressed in the language of the problem domain </a:t>
          </a:r>
        </a:p>
      </dsp:txBody>
      <dsp:txXfrm>
        <a:off x="1172126" y="2545532"/>
        <a:ext cx="2114937" cy="897246"/>
      </dsp:txXfrm>
    </dsp:sp>
    <dsp:sp modelId="{8BB74F27-D5CD-4E3F-9472-69881404E6D3}">
      <dsp:nvSpPr>
        <dsp:cNvPr id="0" name=""/>
        <dsp:cNvSpPr/>
      </dsp:nvSpPr>
      <dsp:spPr>
        <a:xfrm>
          <a:off x="3655575" y="2545532"/>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09BDC7-0F50-4C66-B1F2-FED1B5F69E89}">
      <dsp:nvSpPr>
        <dsp:cNvPr id="0" name=""/>
        <dsp:cNvSpPr/>
      </dsp:nvSpPr>
      <dsp:spPr>
        <a:xfrm>
          <a:off x="3843996" y="2733954"/>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3CE9FE-ABC4-4B39-85BC-565C78838780}">
      <dsp:nvSpPr>
        <dsp:cNvPr id="0" name=""/>
        <dsp:cNvSpPr/>
      </dsp:nvSpPr>
      <dsp:spPr>
        <a:xfrm>
          <a:off x="4745088" y="254553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US" sz="1900" kern="1200"/>
            <a:t>Concise, precise, and unambiguous</a:t>
          </a:r>
        </a:p>
      </dsp:txBody>
      <dsp:txXfrm>
        <a:off x="4745088" y="2545532"/>
        <a:ext cx="2114937" cy="89724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27BB3C-0144-43FE-9F3F-9E459AD17582}">
      <dsp:nvSpPr>
        <dsp:cNvPr id="0" name=""/>
        <dsp:cNvSpPr/>
      </dsp:nvSpPr>
      <dsp:spPr>
        <a:xfrm>
          <a:off x="0" y="1805"/>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7D284F-243E-4CFC-B558-E53FE895A88A}">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D5CB8-704C-4476-AF14-04EECA4CD237}">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0" i="0" kern="1200"/>
            <a:t>BDD stands for Behavior-Driven Development.</a:t>
          </a:r>
          <a:endParaRPr lang="en-US" sz="1500" kern="1200"/>
        </a:p>
      </dsp:txBody>
      <dsp:txXfrm>
        <a:off x="1057183" y="1805"/>
        <a:ext cx="9458416" cy="915310"/>
      </dsp:txXfrm>
    </dsp:sp>
    <dsp:sp modelId="{88DBF4C3-C6AC-4205-88B2-8C4FF2B7F50D}">
      <dsp:nvSpPr>
        <dsp:cNvPr id="0" name=""/>
        <dsp:cNvSpPr/>
      </dsp:nvSpPr>
      <dsp:spPr>
        <a:xfrm>
          <a:off x="0" y="1145944"/>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97F9C-0E18-4B31-93C3-C7A0ECD60B66}">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5A6E88-05E8-40F1-AEC2-D5E3C3238947}">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0" i="0" kern="1200"/>
            <a:t>BDD typically involves the software developers, test engineers, and project managers as well as other stakeholders.</a:t>
          </a:r>
          <a:endParaRPr lang="en-US" sz="1500" kern="1200"/>
        </a:p>
      </dsp:txBody>
      <dsp:txXfrm>
        <a:off x="1057183" y="1145944"/>
        <a:ext cx="9458416" cy="915310"/>
      </dsp:txXfrm>
    </dsp:sp>
    <dsp:sp modelId="{F437122A-1882-49E3-B0EB-E2B8958960B0}">
      <dsp:nvSpPr>
        <dsp:cNvPr id="0" name=""/>
        <dsp:cNvSpPr/>
      </dsp:nvSpPr>
      <dsp:spPr>
        <a:xfrm>
          <a:off x="0" y="2290082"/>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62AB5C-8764-47B0-A47C-856AFF68B8A0}">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784775-30E4-4AD5-96A1-A5EEDECA8AB0}">
      <dsp:nvSpPr>
        <dsp:cNvPr id="0" name=""/>
        <dsp:cNvSpPr/>
      </dsp:nvSpPr>
      <dsp:spPr>
        <a:xfrm>
          <a:off x="1057183" y="2290082"/>
          <a:ext cx="4732020"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0" i="0" kern="1200"/>
            <a:t>Using a Domain-Specific </a:t>
          </a:r>
          <a:r>
            <a:rPr lang="en-US" sz="1500" kern="1200"/>
            <a:t>L</a:t>
          </a:r>
          <a:r>
            <a:rPr lang="en-US" sz="1500" b="0" i="0" kern="1200"/>
            <a:t>anguage(DSL), these examples are then described and put into a feature file.</a:t>
          </a:r>
          <a:endParaRPr lang="en-US" sz="1500" kern="1200"/>
        </a:p>
      </dsp:txBody>
      <dsp:txXfrm>
        <a:off x="1057183" y="2290082"/>
        <a:ext cx="4732020" cy="915310"/>
      </dsp:txXfrm>
    </dsp:sp>
    <dsp:sp modelId="{C7AEE67E-666B-4C3A-B185-6089DD74FFA1}">
      <dsp:nvSpPr>
        <dsp:cNvPr id="0" name=""/>
        <dsp:cNvSpPr/>
      </dsp:nvSpPr>
      <dsp:spPr>
        <a:xfrm>
          <a:off x="5789203" y="2290082"/>
          <a:ext cx="472639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488950">
            <a:lnSpc>
              <a:spcPct val="100000"/>
            </a:lnSpc>
            <a:spcBef>
              <a:spcPct val="0"/>
            </a:spcBef>
            <a:spcAft>
              <a:spcPct val="35000"/>
            </a:spcAft>
            <a:buNone/>
          </a:pPr>
          <a:r>
            <a:rPr lang="en-US" sz="1100" b="0" i="0" kern="1200"/>
            <a:t>A domain-specific language (DSL) is a computer language specialized to a particular application domain. Like HTML for web pages, Matlab for matrix programming, SQL for relational database, etc.</a:t>
          </a:r>
          <a:endParaRPr lang="en-US" sz="1100" kern="1200"/>
        </a:p>
      </dsp:txBody>
      <dsp:txXfrm>
        <a:off x="5789203" y="2290082"/>
        <a:ext cx="4726396" cy="915310"/>
      </dsp:txXfrm>
    </dsp:sp>
    <dsp:sp modelId="{E7AD8FA7-D6A4-49EE-9FC9-59F989BC324D}">
      <dsp:nvSpPr>
        <dsp:cNvPr id="0" name=""/>
        <dsp:cNvSpPr/>
      </dsp:nvSpPr>
      <dsp:spPr>
        <a:xfrm>
          <a:off x="0" y="3434221"/>
          <a:ext cx="10515600"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C66207-B6AF-4F9E-92F9-3388237DCA0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85297D-F104-4ED5-9FFB-FBE823904E1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666750">
            <a:lnSpc>
              <a:spcPct val="100000"/>
            </a:lnSpc>
            <a:spcBef>
              <a:spcPct val="0"/>
            </a:spcBef>
            <a:spcAft>
              <a:spcPct val="35000"/>
            </a:spcAft>
            <a:buNone/>
          </a:pPr>
          <a:r>
            <a:rPr lang="en-US" sz="1500" b="0" i="0" kern="1200"/>
            <a:t>This feature file is subsequently converted into a specification that can be executed, thereby allowing developers to write actual tests that can also be executed.</a:t>
          </a:r>
          <a:endParaRPr lang="en-US" sz="15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53020-16D2-428D-96B4-6CE0273709B2}" type="datetimeFigureOut">
              <a:rPr lang="en-US" smtClean="0"/>
              <a:t>8/13/2023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1DFDD9-85B9-46E2-B3FB-307C83DD4A2B}" type="slidenum">
              <a:rPr lang="en-US" smtClean="0"/>
              <a:t>‹#›</a:t>
            </a:fld>
            <a:endParaRPr lang="en-US"/>
          </a:p>
        </p:txBody>
      </p:sp>
    </p:spTree>
    <p:extLst>
      <p:ext uri="{BB962C8B-B14F-4D97-AF65-F5344CB8AC3E}">
        <p14:creationId xmlns:p14="http://schemas.microsoft.com/office/powerpoint/2010/main" val="2918141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242424"/>
                </a:solidFill>
                <a:effectLst/>
                <a:latin typeface="source-serif-pro"/>
              </a:rPr>
              <a:t>Time: TLD development time is relatively lower than TDD</a:t>
            </a:r>
            <a:r>
              <a:rPr lang="en-US" b="0" i="0" dirty="0">
                <a:solidFill>
                  <a:srgbClr val="242424"/>
                </a:solidFill>
                <a:effectLst/>
                <a:latin typeface="source-serif-pro"/>
              </a:rPr>
              <a:t> because of the iterative nature of this last (between testing, coding, refactoring, and sheer learning curve). </a:t>
            </a:r>
            <a:r>
              <a:rPr lang="en-US" b="1" i="0" dirty="0">
                <a:solidFill>
                  <a:srgbClr val="242424"/>
                </a:solidFill>
                <a:effectLst/>
                <a:latin typeface="source-serif-pro"/>
              </a:rPr>
              <a:t>TLD is better focusing-wise than TDD</a:t>
            </a:r>
            <a:r>
              <a:rPr lang="en-US" b="0" i="0" dirty="0">
                <a:solidFill>
                  <a:srgbClr val="242424"/>
                </a:solidFill>
                <a:effectLst/>
                <a:latin typeface="source-serif-pro"/>
              </a:rPr>
              <a:t> where the whole focus will go on the code, and later on to automated tests. While in TDD constantly move to and from code and test cases which may decrease the focus</a:t>
            </a:r>
          </a:p>
          <a:p>
            <a:pPr algn="l">
              <a:buFont typeface="Arial" panose="020B0604020202020204" pitchFamily="34" charset="0"/>
              <a:buChar char="•"/>
            </a:pPr>
            <a:r>
              <a:rPr lang="en-US" b="1" i="0" dirty="0">
                <a:solidFill>
                  <a:srgbClr val="242424"/>
                </a:solidFill>
                <a:effectLst/>
                <a:latin typeface="source-serif-pro"/>
              </a:rPr>
              <a:t>Learning Curve: TLD is simpler than TDD to be learned</a:t>
            </a:r>
            <a:r>
              <a:rPr lang="en-US" b="0" i="0" dirty="0">
                <a:solidFill>
                  <a:srgbClr val="242424"/>
                </a:solidFill>
                <a:effectLst/>
                <a:latin typeface="source-serif-pro"/>
              </a:rPr>
              <a:t> whereas the last one forces the developer to think about test cases, understand completely the requirements, choose the right design patterns, and do abstractions</a:t>
            </a:r>
          </a:p>
          <a:p>
            <a:pPr algn="l">
              <a:buFont typeface="Arial" panose="020B0604020202020204" pitchFamily="34" charset="0"/>
              <a:buChar char="•"/>
            </a:pPr>
            <a:r>
              <a:rPr lang="en-US" b="1" i="0" dirty="0">
                <a:solidFill>
                  <a:srgbClr val="242424"/>
                </a:solidFill>
                <a:effectLst/>
                <a:latin typeface="source-serif-pro"/>
              </a:rPr>
              <a:t>Maintenance cost and Productivity: TDD is better in decreasing maintenance cost than TLD which increases productivity </a:t>
            </a:r>
            <a:r>
              <a:rPr lang="en-US" b="0" i="0" dirty="0">
                <a:solidFill>
                  <a:srgbClr val="242424"/>
                </a:solidFill>
                <a:effectLst/>
                <a:latin typeface="source-serif-pro"/>
              </a:rPr>
              <a:t>(Ratio between the functional value of software produced to the labor and expense)</a:t>
            </a:r>
          </a:p>
          <a:p>
            <a:pPr algn="l">
              <a:buFont typeface="Arial" panose="020B0604020202020204" pitchFamily="34" charset="0"/>
              <a:buChar char="•"/>
            </a:pPr>
            <a:r>
              <a:rPr lang="en-US" b="1" i="0" dirty="0">
                <a:solidFill>
                  <a:srgbClr val="242424"/>
                </a:solidFill>
                <a:effectLst/>
                <a:latin typeface="source-serif-pro"/>
              </a:rPr>
              <a:t>Code size: The inclusion of many more test cases in TDD increases the size of code compared to TLD</a:t>
            </a:r>
            <a:endParaRPr lang="en-US" b="0" i="0" dirty="0">
              <a:solidFill>
                <a:srgbClr val="242424"/>
              </a:solidFill>
              <a:effectLst/>
              <a:latin typeface="source-serif-pro"/>
            </a:endParaRPr>
          </a:p>
          <a:p>
            <a:pPr algn="l">
              <a:buFont typeface="Arial" panose="020B0604020202020204" pitchFamily="34" charset="0"/>
              <a:buChar char="•"/>
            </a:pPr>
            <a:r>
              <a:rPr lang="en-US" b="1" i="0" dirty="0">
                <a:solidFill>
                  <a:srgbClr val="242424"/>
                </a:solidFill>
                <a:effectLst/>
                <a:latin typeface="source-serif-pro"/>
              </a:rPr>
              <a:t>Code simplicity: TLD codes are simpler than TDD</a:t>
            </a:r>
            <a:r>
              <a:rPr lang="en-US" b="0" i="0" dirty="0">
                <a:solidFill>
                  <a:srgbClr val="242424"/>
                </a:solidFill>
                <a:effectLst/>
                <a:latin typeface="source-serif-pro"/>
              </a:rPr>
              <a:t>. TLD mostly has Linear codes that are easier to understand. In contrast, TDD is relatively complex. Complexity is mainly due to the use of various design principles like interface, design pattern, Mock, etc.</a:t>
            </a:r>
          </a:p>
          <a:p>
            <a:pPr algn="l">
              <a:buFont typeface="Arial" panose="020B0604020202020204" pitchFamily="34" charset="0"/>
              <a:buChar char="•"/>
            </a:pPr>
            <a:r>
              <a:rPr lang="en-US" b="1" i="0" dirty="0">
                <a:solidFill>
                  <a:srgbClr val="242424"/>
                </a:solidFill>
                <a:effectLst/>
                <a:latin typeface="source-serif-pro"/>
              </a:rPr>
              <a:t>Code change:</a:t>
            </a:r>
            <a:r>
              <a:rPr lang="en-US" b="0" i="0" dirty="0">
                <a:solidFill>
                  <a:srgbClr val="242424"/>
                </a:solidFill>
                <a:effectLst/>
                <a:latin typeface="source-serif-pro"/>
              </a:rPr>
              <a:t> TDD makes sure that changes don’t impact the product, while test cases prevent unwanted changes</a:t>
            </a:r>
          </a:p>
          <a:p>
            <a:endParaRPr lang="en-US" dirty="0"/>
          </a:p>
        </p:txBody>
      </p:sp>
      <p:sp>
        <p:nvSpPr>
          <p:cNvPr id="4" name="Slide Number Placeholder 3"/>
          <p:cNvSpPr>
            <a:spLocks noGrp="1"/>
          </p:cNvSpPr>
          <p:nvPr>
            <p:ph type="sldNum" sz="quarter" idx="5"/>
          </p:nvPr>
        </p:nvSpPr>
        <p:spPr/>
        <p:txBody>
          <a:bodyPr/>
          <a:lstStyle/>
          <a:p>
            <a:fld id="{FE1DFDD9-85B9-46E2-B3FB-307C83DD4A2B}" type="slidenum">
              <a:rPr lang="en-US" smtClean="0"/>
              <a:t>33</a:t>
            </a:fld>
            <a:endParaRPr lang="en-US"/>
          </a:p>
        </p:txBody>
      </p:sp>
    </p:spTree>
    <p:extLst>
      <p:ext uri="{BB962C8B-B14F-4D97-AF65-F5344CB8AC3E}">
        <p14:creationId xmlns:p14="http://schemas.microsoft.com/office/powerpoint/2010/main" val="33314051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7200"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9649A5-F9D4-4F00-ACF3-0EC1F7383B0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0"/>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28039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4081368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26950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4A95F-367B-12FF-AFB6-B517064B95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10BA66-42E2-CC10-003D-33BE28FBE8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141137-C157-F32A-2015-D9B32089E356}"/>
              </a:ext>
            </a:extLst>
          </p:cNvPr>
          <p:cNvSpPr>
            <a:spLocks noGrp="1"/>
          </p:cNvSpPr>
          <p:nvPr>
            <p:ph type="dt" sz="half" idx="10"/>
          </p:nvPr>
        </p:nvSpPr>
        <p:spPr/>
        <p:txBody>
          <a:bodyPr/>
          <a:lstStyle/>
          <a:p>
            <a:fld id="{A59649A5-F9D4-4F00-ACF3-0EC1F7383B04}" type="datetime1">
              <a:rPr lang="en-US" smtClean="0"/>
              <a:t>8/13/2023</a:t>
            </a:fld>
            <a:endParaRPr lang="en-US" dirty="0"/>
          </a:p>
        </p:txBody>
      </p:sp>
      <p:sp>
        <p:nvSpPr>
          <p:cNvPr id="5" name="Footer Placeholder 4">
            <a:extLst>
              <a:ext uri="{FF2B5EF4-FFF2-40B4-BE49-F238E27FC236}">
                <a16:creationId xmlns:a16="http://schemas.microsoft.com/office/drawing/2014/main" id="{EDD3899B-8F12-84D7-2EC3-DD03C047D3F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D7ED7B-0A0B-AB52-5237-459732F99832}"/>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273971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E883-7190-1D26-20E6-09B872D6B8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A971C4-EE3F-6457-1492-0B2F04FFD8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551C9F-5E35-129A-76A2-A65B54B19EAB}"/>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a:extLst>
              <a:ext uri="{FF2B5EF4-FFF2-40B4-BE49-F238E27FC236}">
                <a16:creationId xmlns:a16="http://schemas.microsoft.com/office/drawing/2014/main" id="{154AD136-631C-1347-C288-BAB57DF2119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EF141EE-CFAC-A4BF-B3B7-D42FDA473D3E}"/>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0700378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5CA65-74CE-BA51-414C-511DBF0961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C6C339-638D-F632-3DD9-A299904D61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F073C6-A8E1-EFE1-28F4-D6AE08AFAB4E}"/>
              </a:ext>
            </a:extLst>
          </p:cNvPr>
          <p:cNvSpPr>
            <a:spLocks noGrp="1"/>
          </p:cNvSpPr>
          <p:nvPr>
            <p:ph type="dt" sz="half" idx="10"/>
          </p:nvPr>
        </p:nvSpPr>
        <p:spPr/>
        <p:txBody>
          <a:bodyPr/>
          <a:lstStyle/>
          <a:p>
            <a:fld id="{AC91309B-01C3-4D70-B0E3-5BB25E9CE02D}" type="datetime1">
              <a:rPr lang="en-US" smtClean="0"/>
              <a:t>8/13/2023</a:t>
            </a:fld>
            <a:endParaRPr lang="en-US" dirty="0"/>
          </a:p>
        </p:txBody>
      </p:sp>
      <p:sp>
        <p:nvSpPr>
          <p:cNvPr id="5" name="Footer Placeholder 4">
            <a:extLst>
              <a:ext uri="{FF2B5EF4-FFF2-40B4-BE49-F238E27FC236}">
                <a16:creationId xmlns:a16="http://schemas.microsoft.com/office/drawing/2014/main" id="{752B61F7-ACFA-DF56-7AE7-2A22229560B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60507C-4A4E-0578-26CD-9E36175D8E46}"/>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40828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BA5B4-BB47-9FB2-1B7F-43889A875B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7570EB-D0A8-FAB4-265B-98DD96588C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9BD919-C919-6FD3-EF51-55660C33FD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ADF53-EEC5-F0F9-F045-78EA8F13EC94}"/>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a:extLst>
              <a:ext uri="{FF2B5EF4-FFF2-40B4-BE49-F238E27FC236}">
                <a16:creationId xmlns:a16="http://schemas.microsoft.com/office/drawing/2014/main" id="{5104FC72-9240-10C5-A7AF-E30452C54D7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D1C143-459F-95DE-996D-CC237EC36A29}"/>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457608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C096-81C6-F42B-115B-ED04D1CC9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E7EA7-C990-0983-D41D-06FB00970C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102825-9947-B08D-7650-EBB7F7643F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84B205-8C66-7863-41F1-84ACB63A76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B37C85-A5F1-052D-D77A-B4E57C6179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FEB84C9-8FFE-25D6-C8B4-0AC4EEF490F4}"/>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8" name="Footer Placeholder 7">
            <a:extLst>
              <a:ext uri="{FF2B5EF4-FFF2-40B4-BE49-F238E27FC236}">
                <a16:creationId xmlns:a16="http://schemas.microsoft.com/office/drawing/2014/main" id="{714DA833-0591-3982-8202-91608ED3A8F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E345926-DBAD-7401-371F-214298D72AE9}"/>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6910958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76D5-DF6C-57DF-9E21-F067630FBE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24C306-48D1-19CB-5785-5D9A91545A58}"/>
              </a:ext>
            </a:extLst>
          </p:cNvPr>
          <p:cNvSpPr>
            <a:spLocks noGrp="1"/>
          </p:cNvSpPr>
          <p:nvPr>
            <p:ph type="dt" sz="half" idx="10"/>
          </p:nvPr>
        </p:nvSpPr>
        <p:spPr/>
        <p:txBody>
          <a:bodyPr/>
          <a:lstStyle/>
          <a:p>
            <a:fld id="{B768CC79-3720-4415-A55D-675A463FE0A1}" type="datetime1">
              <a:rPr lang="en-US" smtClean="0"/>
              <a:t>8/13/2023</a:t>
            </a:fld>
            <a:endParaRPr lang="en-US" dirty="0"/>
          </a:p>
        </p:txBody>
      </p:sp>
      <p:sp>
        <p:nvSpPr>
          <p:cNvPr id="4" name="Footer Placeholder 3">
            <a:extLst>
              <a:ext uri="{FF2B5EF4-FFF2-40B4-BE49-F238E27FC236}">
                <a16:creationId xmlns:a16="http://schemas.microsoft.com/office/drawing/2014/main" id="{1FA2090F-E8AE-26D8-3A9F-25A6B402DF5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95A13C0-FAB4-4CE0-E258-E0EDFCD58565}"/>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75338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46C937-DEA9-EE87-7D97-73E0D89F45A9}"/>
              </a:ext>
            </a:extLst>
          </p:cNvPr>
          <p:cNvSpPr>
            <a:spLocks noGrp="1"/>
          </p:cNvSpPr>
          <p:nvPr>
            <p:ph type="dt" sz="half" idx="10"/>
          </p:nvPr>
        </p:nvSpPr>
        <p:spPr/>
        <p:txBody>
          <a:bodyPr/>
          <a:lstStyle/>
          <a:p>
            <a:fld id="{CAD95980-F6BA-41EE-A0BC-297DECDCF01A}" type="datetime1">
              <a:rPr lang="en-US" smtClean="0"/>
              <a:t>8/13/2023</a:t>
            </a:fld>
            <a:endParaRPr lang="en-US" dirty="0"/>
          </a:p>
        </p:txBody>
      </p:sp>
      <p:sp>
        <p:nvSpPr>
          <p:cNvPr id="3" name="Footer Placeholder 2">
            <a:extLst>
              <a:ext uri="{FF2B5EF4-FFF2-40B4-BE49-F238E27FC236}">
                <a16:creationId xmlns:a16="http://schemas.microsoft.com/office/drawing/2014/main" id="{7AF9F6ED-440E-C7D3-92EE-B29D965B8FB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0A25DCD-38F8-9C9F-5E67-69EB2BE6C77B}"/>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996017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2FBC7-F8BA-072F-5FFC-9EBCAB4F85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B4568A-FF48-5853-C11C-356618BC8B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2CACB73-EF30-8F80-21B1-D711126F8E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2C0093-8AF2-2E6A-E090-7A229BDB7B61}"/>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a:extLst>
              <a:ext uri="{FF2B5EF4-FFF2-40B4-BE49-F238E27FC236}">
                <a16:creationId xmlns:a16="http://schemas.microsoft.com/office/drawing/2014/main" id="{F126A12B-9DC7-EC9E-467F-8D5306FE22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BE278C-7498-5388-47C3-5D56D81A7D25}"/>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5636910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3039281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6A3EE-63F9-8136-16C7-736DE76E8D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3166-345E-2F6A-1672-4837FF704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5A7E89-622D-94D2-AA5B-7FD7A7154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9B9E09-1F1C-BEA1-3B8C-07C9B2E543B7}"/>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a:extLst>
              <a:ext uri="{FF2B5EF4-FFF2-40B4-BE49-F238E27FC236}">
                <a16:creationId xmlns:a16="http://schemas.microsoft.com/office/drawing/2014/main" id="{3FD74932-24EC-DB93-C9CD-97F422C5AB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DB06C-2253-C07D-A46C-987EEE553316}"/>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1236589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EE9C-77C3-68E0-2BC7-EAE7D9E020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F56AEE-971D-45DD-F100-95A7D85365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6D791E-0CF3-618A-B631-A493D524DDF8}"/>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a:extLst>
              <a:ext uri="{FF2B5EF4-FFF2-40B4-BE49-F238E27FC236}">
                <a16:creationId xmlns:a16="http://schemas.microsoft.com/office/drawing/2014/main" id="{9C6956C7-9877-5793-BD5A-0C6FCB36DE1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43A8BB-44B9-F971-7F79-B5F40192ACFD}"/>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2957150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47D8E3-B85F-1957-4080-E5CD1F42D2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9D09C5-91FF-A99C-EA67-D5C382F475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4F2-CBF1-46B7-8EC9-B9936F2FBD4F}"/>
              </a:ext>
            </a:extLst>
          </p:cNvPr>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a:extLst>
              <a:ext uri="{FF2B5EF4-FFF2-40B4-BE49-F238E27FC236}">
                <a16:creationId xmlns:a16="http://schemas.microsoft.com/office/drawing/2014/main" id="{237BB69E-0036-5688-60D9-3E0F124218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E8B4FB-3A94-F18F-FAF4-A887DDE74AAB}"/>
              </a:ext>
            </a:extLst>
          </p:cNvPr>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42077536"/>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A59649A5-F9D4-4F00-ACF3-0EC1F7383B04}" type="datetime1">
              <a:rPr lang="en-US" smtClean="0"/>
              <a:t>8/13/2023</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D57F1E4F-1CFF-5643-939E-02111984F56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98324702"/>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9586042"/>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91309B-01C3-4D70-B0E3-5BB25E9CE02D}"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42193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76268461"/>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039BDF-FDFA-4B47-B01F-345231EFE5C4}" type="datetime1">
              <a:rPr lang="en-US" smtClean="0"/>
              <a:t>8/13/2023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0331376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68CC79-3720-4415-A55D-675A463FE0A1}" type="datetime1">
              <a:rPr lang="en-US" smtClean="0"/>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15538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95980-F6BA-41EE-A0BC-297DECDCF01A}" type="datetime1">
              <a:rPr lang="en-US" smtClean="0"/>
              <a:t>8/13/2023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80225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AC91309B-01C3-4D70-B0E3-5BB25E9CE02D}" type="datetime1">
              <a:rPr lang="en-US" smtClean="0"/>
              <a:t>8/13/2023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084361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5449915"/>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6634461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0998377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C039BDF-FDFA-4B47-B01F-345231EFE5C4}" type="datetime1">
              <a:rPr lang="en-US" smtClean="0"/>
              <a:t>8/13/2023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735106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5803298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C039BDF-FDFA-4B47-B01F-345231EFE5C4}" type="datetime1">
              <a:rPr lang="en-US" smtClean="0"/>
              <a:t>8/13/2023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403031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68CC79-3720-4415-A55D-675A463FE0A1}" type="datetime1">
              <a:rPr lang="en-US" smtClean="0"/>
              <a:t>8/13/2023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66743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D95980-F6BA-41EE-A0BC-297DECDCF01A}" type="datetime1">
              <a:rPr lang="en-US" smtClean="0"/>
              <a:t>8/13/2023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5146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8173383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039BDF-FDFA-4B47-B01F-345231EFE5C4}" type="datetime1">
              <a:rPr lang="en-US" smtClean="0"/>
              <a:t>8/13/2023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52776789"/>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6C039BDF-FDFA-4B47-B01F-345231EFE5C4}" type="datetime1">
              <a:rPr lang="en-US" smtClean="0"/>
              <a:t>8/13/2023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0">
                <a:solidFill>
                  <a:srgbClr val="FFFFFF"/>
                </a:solidFill>
                <a:latin typeface="+mj-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808108701"/>
      </p:ext>
    </p:extLst>
  </p:cSld>
  <p:clrMap bg1="lt1" tx1="dk1" bg2="lt2" tx2="dk2" accent1="accent1" accent2="accent2" accent3="accent3" accent4="accent4" accent5="accent5" accent6="accent6" hlink="hlink" folHlink="folHlink"/>
  <p:sldLayoutIdLst>
    <p:sldLayoutId id="2147486393" r:id="rId1"/>
    <p:sldLayoutId id="2147486394" r:id="rId2"/>
    <p:sldLayoutId id="2147486395" r:id="rId3"/>
    <p:sldLayoutId id="2147486396" r:id="rId4"/>
    <p:sldLayoutId id="2147486397" r:id="rId5"/>
    <p:sldLayoutId id="2147486398" r:id="rId6"/>
    <p:sldLayoutId id="2147486399" r:id="rId7"/>
    <p:sldLayoutId id="2147486400" r:id="rId8"/>
    <p:sldLayoutId id="2147486401" r:id="rId9"/>
    <p:sldLayoutId id="2147486402" r:id="rId10"/>
    <p:sldLayoutId id="2147486403" r:id="rId11"/>
  </p:sldLayoutIdLst>
  <p:hf hdr="0" ftr="0" dt="0"/>
  <p:txStyles>
    <p:titleStyle>
      <a:lvl1pPr algn="l" defTabSz="914400" rtl="0" eaLnBrk="1" latinLnBrk="0" hangingPunct="1">
        <a:lnSpc>
          <a:spcPct val="90000"/>
        </a:lnSpc>
        <a:spcBef>
          <a:spcPct val="0"/>
        </a:spcBef>
        <a:buNone/>
        <a:defRPr sz="4800"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127911-9483-34C9-1A6A-3BFD162309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4529A2-1D37-9111-1DC9-D5D6C6A462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9FD345-5043-7432-C7EC-7182145B1C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039BDF-FDFA-4B47-B01F-345231EFE5C4}" type="datetime1">
              <a:rPr lang="en-US" smtClean="0"/>
              <a:t>8/13/2023</a:t>
            </a:fld>
            <a:endParaRPr lang="en-US" dirty="0"/>
          </a:p>
        </p:txBody>
      </p:sp>
      <p:sp>
        <p:nvSpPr>
          <p:cNvPr id="5" name="Footer Placeholder 4">
            <a:extLst>
              <a:ext uri="{FF2B5EF4-FFF2-40B4-BE49-F238E27FC236}">
                <a16:creationId xmlns:a16="http://schemas.microsoft.com/office/drawing/2014/main" id="{73CACB91-B682-1DC3-7FC7-3005A0571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6F8EA83-4AD0-FD34-D047-0B450B5911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559355558"/>
      </p:ext>
    </p:extLst>
  </p:cSld>
  <p:clrMap bg1="lt1" tx1="dk1" bg2="lt2" tx2="dk2" accent1="accent1" accent2="accent2" accent3="accent3" accent4="accent4" accent5="accent5" accent6="accent6" hlink="hlink" folHlink="folHlink"/>
  <p:sldLayoutIdLst>
    <p:sldLayoutId id="2147486405" r:id="rId1"/>
    <p:sldLayoutId id="2147486406" r:id="rId2"/>
    <p:sldLayoutId id="2147486407" r:id="rId3"/>
    <p:sldLayoutId id="2147486408" r:id="rId4"/>
    <p:sldLayoutId id="2147486409" r:id="rId5"/>
    <p:sldLayoutId id="2147486410" r:id="rId6"/>
    <p:sldLayoutId id="2147486411" r:id="rId7"/>
    <p:sldLayoutId id="2147486412" r:id="rId8"/>
    <p:sldLayoutId id="2147486413" r:id="rId9"/>
    <p:sldLayoutId id="2147486414" r:id="rId10"/>
    <p:sldLayoutId id="214748641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6C039BDF-FDFA-4B47-B01F-345231EFE5C4}" type="datetime1">
              <a:rPr lang="en-US" smtClean="0"/>
              <a:t>8/13/2023</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4227240838"/>
      </p:ext>
    </p:extLst>
  </p:cSld>
  <p:clrMap bg1="lt1" tx1="dk1" bg2="lt2" tx2="dk2" accent1="accent1" accent2="accent2" accent3="accent3" accent4="accent4" accent5="accent5" accent6="accent6" hlink="hlink" folHlink="folHlink"/>
  <p:sldLayoutIdLst>
    <p:sldLayoutId id="2147486417" r:id="rId1"/>
    <p:sldLayoutId id="2147486418" r:id="rId2"/>
    <p:sldLayoutId id="2147486419" r:id="rId3"/>
    <p:sldLayoutId id="2147486420" r:id="rId4"/>
    <p:sldLayoutId id="2147486421" r:id="rId5"/>
    <p:sldLayoutId id="2147486422" r:id="rId6"/>
    <p:sldLayoutId id="2147486423" r:id="rId7"/>
    <p:sldLayoutId id="2147486424" r:id="rId8"/>
    <p:sldLayoutId id="2147486425" r:id="rId9"/>
    <p:sldLayoutId id="2147486426" r:id="rId10"/>
    <p:sldLayoutId id="2147486427"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6.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8.png"/><Relationship Id="rId7" Type="http://schemas.openxmlformats.org/officeDocument/2006/relationships/image" Target="../media/image48.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51.png"/><Relationship Id="rId4" Type="http://schemas.openxmlformats.org/officeDocument/2006/relationships/image" Target="../media/image29.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2.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53.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4.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5.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6.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8.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59.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0.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61.png"/><Relationship Id="rId1" Type="http://schemas.openxmlformats.org/officeDocument/2006/relationships/slideLayout" Target="../slideLayouts/slideLayout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2.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4.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5.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66.png"/><Relationship Id="rId2" Type="http://schemas.openxmlformats.org/officeDocument/2006/relationships/image" Target="../media/image27.png"/><Relationship Id="rId1" Type="http://schemas.openxmlformats.org/officeDocument/2006/relationships/slideLayout" Target="../slideLayouts/slideLayout2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7.jpe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88.jpe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svg"/><Relationship Id="rId7" Type="http://schemas.openxmlformats.org/officeDocument/2006/relationships/image" Target="../media/image115.svg"/><Relationship Id="rId2" Type="http://schemas.openxmlformats.org/officeDocument/2006/relationships/image" Target="../media/image110.png"/><Relationship Id="rId1" Type="http://schemas.openxmlformats.org/officeDocument/2006/relationships/slideLayout" Target="../slideLayouts/slideLayout15.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 Id="rId9" Type="http://schemas.openxmlformats.org/officeDocument/2006/relationships/image" Target="../media/image117.sv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5.xml"/><Relationship Id="rId5" Type="http://schemas.openxmlformats.org/officeDocument/2006/relationships/image" Target="../media/image121.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hyperlink" Target="https://cucumber.io/"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cucumber.io/" TargetMode="External"/><Relationship Id="rId1" Type="http://schemas.openxmlformats.org/officeDocument/2006/relationships/slideLayout" Target="../slideLayouts/slideLayout13.xml"/><Relationship Id="rId4" Type="http://schemas.openxmlformats.org/officeDocument/2006/relationships/image" Target="../media/image124.png"/></Relationships>
</file>

<file path=ppt/slides/_rels/slide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6.jpe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8AEA-03C3-6875-B485-938A3DDB6F30}"/>
              </a:ext>
            </a:extLst>
          </p:cNvPr>
          <p:cNvSpPr>
            <a:spLocks noGrp="1"/>
          </p:cNvSpPr>
          <p:nvPr>
            <p:ph type="ctrTitle"/>
          </p:nvPr>
        </p:nvSpPr>
        <p:spPr/>
        <p:txBody>
          <a:bodyPr>
            <a:normAutofit/>
          </a:bodyPr>
          <a:lstStyle/>
          <a:p>
            <a:r>
              <a:rPr lang="en-IN" sz="6000" dirty="0">
                <a:solidFill>
                  <a:schemeClr val="accent1"/>
                </a:solidFill>
              </a:rPr>
              <a:t>T</a:t>
            </a:r>
            <a:r>
              <a:rPr lang="en-IN" sz="6000" dirty="0"/>
              <a:t>est-</a:t>
            </a:r>
            <a:r>
              <a:rPr lang="en-IN" sz="6000" dirty="0">
                <a:solidFill>
                  <a:schemeClr val="accent1"/>
                </a:solidFill>
              </a:rPr>
              <a:t>D</a:t>
            </a:r>
            <a:r>
              <a:rPr lang="en-IN" sz="6000" dirty="0"/>
              <a:t>riven </a:t>
            </a:r>
            <a:r>
              <a:rPr lang="en-IN" sz="6000" dirty="0">
                <a:solidFill>
                  <a:schemeClr val="accent1"/>
                </a:solidFill>
              </a:rPr>
              <a:t>D</a:t>
            </a:r>
            <a:r>
              <a:rPr lang="en-IN" sz="6000" dirty="0"/>
              <a:t>evelopment(</a:t>
            </a:r>
            <a:r>
              <a:rPr lang="en-IN" sz="6000" dirty="0">
                <a:solidFill>
                  <a:schemeClr val="accent1"/>
                </a:solidFill>
              </a:rPr>
              <a:t>TDD</a:t>
            </a:r>
            <a:r>
              <a:rPr lang="en-IN" sz="6000" dirty="0"/>
              <a:t>)</a:t>
            </a:r>
            <a:endParaRPr lang="en-US" dirty="0"/>
          </a:p>
        </p:txBody>
      </p:sp>
      <p:sp>
        <p:nvSpPr>
          <p:cNvPr id="3" name="Subtitle 2">
            <a:extLst>
              <a:ext uri="{FF2B5EF4-FFF2-40B4-BE49-F238E27FC236}">
                <a16:creationId xmlns:a16="http://schemas.microsoft.com/office/drawing/2014/main" id="{40AB196D-AD8A-CA78-C0B6-D67395D7ACAA}"/>
              </a:ext>
            </a:extLst>
          </p:cNvPr>
          <p:cNvSpPr>
            <a:spLocks noGrp="1"/>
          </p:cNvSpPr>
          <p:nvPr>
            <p:ph type="subTitle" idx="1"/>
          </p:nvPr>
        </p:nvSpPr>
        <p:spPr/>
        <p:txBody>
          <a:bodyPr>
            <a:normAutofit/>
          </a:bodyPr>
          <a:lstStyle/>
          <a:p>
            <a:r>
              <a:rPr lang="en-US" dirty="0"/>
              <a:t>Mohammad Ali </a:t>
            </a:r>
            <a:r>
              <a:rPr lang="en-US" dirty="0" err="1"/>
              <a:t>Olama</a:t>
            </a:r>
            <a:endParaRPr lang="en-US" dirty="0"/>
          </a:p>
          <a:p>
            <a:endParaRPr lang="en-US" dirty="0"/>
          </a:p>
        </p:txBody>
      </p:sp>
      <p:sp>
        <p:nvSpPr>
          <p:cNvPr id="4" name="Slide Number Placeholder 3">
            <a:extLst>
              <a:ext uri="{FF2B5EF4-FFF2-40B4-BE49-F238E27FC236}">
                <a16:creationId xmlns:a16="http://schemas.microsoft.com/office/drawing/2014/main" id="{56542B42-D320-E9EC-AEC6-50A307019180}"/>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652130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EBEC-323F-ED14-0918-3174583640F9}"/>
              </a:ext>
            </a:extLst>
          </p:cNvPr>
          <p:cNvSpPr>
            <a:spLocks noGrp="1"/>
          </p:cNvSpPr>
          <p:nvPr>
            <p:ph type="title"/>
          </p:nvPr>
        </p:nvSpPr>
        <p:spPr>
          <a:xfrm>
            <a:off x="5297762" y="329184"/>
            <a:ext cx="6251110" cy="1783080"/>
          </a:xfrm>
        </p:spPr>
        <p:txBody>
          <a:bodyPr anchor="b">
            <a:normAutofit/>
          </a:bodyPr>
          <a:lstStyle/>
          <a:p>
            <a:r>
              <a:rPr lang="en-US" sz="5400" dirty="0"/>
              <a:t>Definition</a:t>
            </a:r>
          </a:p>
        </p:txBody>
      </p:sp>
      <p:pic>
        <p:nvPicPr>
          <p:cNvPr id="6" name="Picture 5" descr="Toy plastic numbers">
            <a:extLst>
              <a:ext uri="{FF2B5EF4-FFF2-40B4-BE49-F238E27FC236}">
                <a16:creationId xmlns:a16="http://schemas.microsoft.com/office/drawing/2014/main" id="{39D9C454-5F94-18B7-0C09-CCEBFD0512BB}"/>
              </a:ext>
            </a:extLst>
          </p:cNvPr>
          <p:cNvPicPr>
            <a:picLocks noChangeAspect="1"/>
          </p:cNvPicPr>
          <p:nvPr/>
        </p:nvPicPr>
        <p:blipFill rotWithShape="1">
          <a:blip r:embed="rId2"/>
          <a:srcRect l="24255" r="30414"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70ABFC1-0F8C-5066-F8FF-C2975CEEDBEE}"/>
              </a:ext>
            </a:extLst>
          </p:cNvPr>
          <p:cNvSpPr>
            <a:spLocks noGrp="1"/>
          </p:cNvSpPr>
          <p:nvPr>
            <p:ph idx="1"/>
          </p:nvPr>
        </p:nvSpPr>
        <p:spPr>
          <a:xfrm>
            <a:off x="5297762" y="2706624"/>
            <a:ext cx="6251110" cy="3483864"/>
          </a:xfrm>
        </p:spPr>
        <p:txBody>
          <a:bodyPr>
            <a:normAutofit/>
          </a:bodyPr>
          <a:lstStyle/>
          <a:p>
            <a:r>
              <a:rPr lang="en-US" sz="2200" dirty="0"/>
              <a:t>It’s a simple game. we are a given a positive integer:</a:t>
            </a:r>
          </a:p>
          <a:p>
            <a:pPr lvl="1"/>
            <a:r>
              <a:rPr lang="en-US" sz="2200" dirty="0"/>
              <a:t>If it is divisible by 3 , Print “FIZZ”</a:t>
            </a:r>
          </a:p>
          <a:p>
            <a:pPr lvl="1"/>
            <a:r>
              <a:rPr lang="en-US" sz="2200" dirty="0"/>
              <a:t>If it is divisible by 5 , Print “BUZZ”</a:t>
            </a:r>
          </a:p>
          <a:p>
            <a:pPr lvl="1"/>
            <a:r>
              <a:rPr lang="en-US" sz="2200" dirty="0"/>
              <a:t>If it is divisible by both Print “FIZZ-BUZZ”</a:t>
            </a:r>
          </a:p>
          <a:p>
            <a:pPr lvl="1"/>
            <a:r>
              <a:rPr lang="en-US" sz="2200" dirty="0"/>
              <a:t>Otherwise print the number itself!</a:t>
            </a:r>
          </a:p>
          <a:p>
            <a:pPr lvl="1"/>
            <a:endParaRPr lang="en-US" sz="2200" dirty="0"/>
          </a:p>
          <a:p>
            <a:pPr lvl="1"/>
            <a:r>
              <a:rPr lang="en-US" sz="2200" dirty="0"/>
              <a:t>Now let’s write some codes!</a:t>
            </a:r>
          </a:p>
        </p:txBody>
      </p:sp>
      <p:sp>
        <p:nvSpPr>
          <p:cNvPr id="4" name="Slide Number Placeholder 3">
            <a:extLst>
              <a:ext uri="{FF2B5EF4-FFF2-40B4-BE49-F238E27FC236}">
                <a16:creationId xmlns:a16="http://schemas.microsoft.com/office/drawing/2014/main" id="{3D2E2F1A-3096-3568-3E18-4A9079003EF8}"/>
              </a:ext>
            </a:extLst>
          </p:cNvPr>
          <p:cNvSpPr>
            <a:spLocks noGrp="1"/>
          </p:cNvSpPr>
          <p:nvPr>
            <p:ph type="sldNum" sz="quarter" idx="12"/>
          </p:nvPr>
        </p:nvSpPr>
        <p:spPr>
          <a:xfrm>
            <a:off x="10052978" y="6356350"/>
            <a:ext cx="1300821" cy="365125"/>
          </a:xfrm>
        </p:spPr>
        <p:txBody>
          <a:bodyPr>
            <a:normAutofit/>
          </a:bodyPr>
          <a:lstStyle/>
          <a:p>
            <a:pPr>
              <a:spcAft>
                <a:spcPts val="600"/>
              </a:spcAft>
            </a:pPr>
            <a:fld id="{D57F1E4F-1CFF-5643-939E-02111984F565}" type="slidenum">
              <a:rPr lang="en-US" smtClean="0"/>
              <a:pPr>
                <a:spcAft>
                  <a:spcPts val="600"/>
                </a:spcAft>
              </a:pPr>
              <a:t>10</a:t>
            </a:fld>
            <a:endParaRPr lang="en-US"/>
          </a:p>
        </p:txBody>
      </p:sp>
    </p:spTree>
    <p:extLst>
      <p:ext uri="{BB962C8B-B14F-4D97-AF65-F5344CB8AC3E}">
        <p14:creationId xmlns:p14="http://schemas.microsoft.com/office/powerpoint/2010/main" val="3666967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5DAA19C-E18A-4DCE-D2F7-C75BB7A45DC1}"/>
              </a:ext>
            </a:extLst>
          </p:cNvPr>
          <p:cNvSpPr>
            <a:spLocks noGrp="1"/>
          </p:cNvSpPr>
          <p:nvPr>
            <p:ph type="title"/>
          </p:nvPr>
        </p:nvSpPr>
        <p:spPr>
          <a:xfrm>
            <a:off x="838200" y="365125"/>
            <a:ext cx="9842237" cy="1325563"/>
          </a:xfrm>
        </p:spPr>
        <p:txBody>
          <a:bodyPr>
            <a:normAutofit/>
          </a:bodyPr>
          <a:lstStyle/>
          <a:p>
            <a:r>
              <a:rPr lang="en-US" sz="5600"/>
              <a:t>The Calculator Problem</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4"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6"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8"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7450BC5F-1DF8-9247-85C9-6127FBDBA611}"/>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a:solidFill>
                  <a:schemeClr val="tx1">
                    <a:alpha val="60000"/>
                  </a:schemeClr>
                </a:solidFill>
              </a:rPr>
              <a:pPr>
                <a:spcAft>
                  <a:spcPts val="600"/>
                </a:spcAft>
              </a:pPr>
              <a:t>11</a:t>
            </a:fld>
            <a:endParaRPr lang="en-US">
              <a:solidFill>
                <a:schemeClr val="tx1">
                  <a:alpha val="60000"/>
                </a:schemeClr>
              </a:solidFill>
            </a:endParaRPr>
          </a:p>
        </p:txBody>
      </p:sp>
      <p:graphicFrame>
        <p:nvGraphicFramePr>
          <p:cNvPr id="6" name="Content Placeholder 2">
            <a:extLst>
              <a:ext uri="{FF2B5EF4-FFF2-40B4-BE49-F238E27FC236}">
                <a16:creationId xmlns:a16="http://schemas.microsoft.com/office/drawing/2014/main" id="{A75BDB0C-E479-F385-A510-1FD46764FC9D}"/>
              </a:ext>
            </a:extLst>
          </p:cNvPr>
          <p:cNvGraphicFramePr>
            <a:graphicFrameLocks noGrp="1"/>
          </p:cNvGraphicFramePr>
          <p:nvPr>
            <p:ph idx="1"/>
            <p:extLst>
              <p:ext uri="{D42A27DB-BD31-4B8C-83A1-F6EECF244321}">
                <p14:modId xmlns:p14="http://schemas.microsoft.com/office/powerpoint/2010/main" val="269026307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5661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6F270E-31AD-8467-BDF7-73EE7FB6BCA0}"/>
              </a:ext>
            </a:extLst>
          </p:cNvPr>
          <p:cNvPicPr>
            <a:picLocks noChangeAspect="1"/>
          </p:cNvPicPr>
          <p:nvPr/>
        </p:nvPicPr>
        <p:blipFill>
          <a:blip r:embed="rId2"/>
          <a:stretch>
            <a:fillRect/>
          </a:stretch>
        </p:blipFill>
        <p:spPr>
          <a:xfrm>
            <a:off x="961664" y="1144702"/>
            <a:ext cx="7059010" cy="2562583"/>
          </a:xfrm>
          <a:prstGeom prst="rect">
            <a:avLst/>
          </a:prstGeom>
        </p:spPr>
      </p:pic>
      <p:sp>
        <p:nvSpPr>
          <p:cNvPr id="27" name="TextBox 26">
            <a:extLst>
              <a:ext uri="{FF2B5EF4-FFF2-40B4-BE49-F238E27FC236}">
                <a16:creationId xmlns:a16="http://schemas.microsoft.com/office/drawing/2014/main" id="{D47A7DDE-43A8-09D7-DF74-A5E659F60534}"/>
              </a:ext>
            </a:extLst>
          </p:cNvPr>
          <p:cNvSpPr txBox="1"/>
          <p:nvPr/>
        </p:nvSpPr>
        <p:spPr>
          <a:xfrm>
            <a:off x="426948" y="324899"/>
            <a:ext cx="7602394" cy="646331"/>
          </a:xfrm>
          <a:prstGeom prst="rect">
            <a:avLst/>
          </a:prstGeom>
          <a:noFill/>
        </p:spPr>
        <p:txBody>
          <a:bodyPr wrap="square" rtlCol="0">
            <a:spAutoFit/>
          </a:bodyPr>
          <a:lstStyle/>
          <a:p>
            <a:r>
              <a:rPr lang="en-US" dirty="0"/>
              <a:t>Let’s create a test class and write a simple division test. We expect the result of </a:t>
            </a:r>
            <a:r>
              <a:rPr lang="en-US" dirty="0" err="1"/>
              <a:t>calculator.divide</a:t>
            </a:r>
            <a:r>
              <a:rPr lang="en-US" dirty="0"/>
              <a:t>(4 , 2) to be (4 / 2 = 2) </a:t>
            </a:r>
          </a:p>
        </p:txBody>
      </p:sp>
      <p:grpSp>
        <p:nvGrpSpPr>
          <p:cNvPr id="51" name="Group 50">
            <a:extLst>
              <a:ext uri="{FF2B5EF4-FFF2-40B4-BE49-F238E27FC236}">
                <a16:creationId xmlns:a16="http://schemas.microsoft.com/office/drawing/2014/main" id="{0C947C88-ABB4-1738-508F-79CF512ACC02}"/>
              </a:ext>
            </a:extLst>
          </p:cNvPr>
          <p:cNvGrpSpPr/>
          <p:nvPr/>
        </p:nvGrpSpPr>
        <p:grpSpPr>
          <a:xfrm>
            <a:off x="7612783" y="4285023"/>
            <a:ext cx="4162658" cy="2448438"/>
            <a:chOff x="0" y="641848"/>
            <a:chExt cx="12191999" cy="7171223"/>
          </a:xfrm>
        </p:grpSpPr>
        <p:grpSp>
          <p:nvGrpSpPr>
            <p:cNvPr id="52" name="Group 51">
              <a:extLst>
                <a:ext uri="{FF2B5EF4-FFF2-40B4-BE49-F238E27FC236}">
                  <a16:creationId xmlns:a16="http://schemas.microsoft.com/office/drawing/2014/main" id="{57F65357-7F53-E9BA-C452-8159BDC54D8A}"/>
                </a:ext>
              </a:extLst>
            </p:cNvPr>
            <p:cNvGrpSpPr/>
            <p:nvPr/>
          </p:nvGrpSpPr>
          <p:grpSpPr>
            <a:xfrm>
              <a:off x="0" y="641848"/>
              <a:ext cx="12191999" cy="5921511"/>
              <a:chOff x="0" y="936488"/>
              <a:chExt cx="12191999" cy="5921511"/>
            </a:xfrm>
          </p:grpSpPr>
          <p:sp>
            <p:nvSpPr>
              <p:cNvPr id="54" name="Rectangle 53">
                <a:extLst>
                  <a:ext uri="{FF2B5EF4-FFF2-40B4-BE49-F238E27FC236}">
                    <a16:creationId xmlns:a16="http://schemas.microsoft.com/office/drawing/2014/main" id="{7EBFB270-E100-B0E6-7CE6-EC401CDE504B}"/>
                  </a:ext>
                </a:extLst>
              </p:cNvPr>
              <p:cNvSpPr/>
              <p:nvPr/>
            </p:nvSpPr>
            <p:spPr>
              <a:xfrm>
                <a:off x="0" y="1597306"/>
                <a:ext cx="12191999" cy="5260693"/>
              </a:xfrm>
              <a:prstGeom prst="rect">
                <a:avLst/>
              </a:prstGeom>
              <a:noFill/>
            </p:spPr>
            <p:txBody>
              <a:bodyPr/>
              <a:lstStyle/>
              <a:p>
                <a:endParaRPr lang="en-US"/>
              </a:p>
            </p:txBody>
          </p:sp>
          <p:sp>
            <p:nvSpPr>
              <p:cNvPr id="55" name="Freeform: Shape 54">
                <a:extLst>
                  <a:ext uri="{FF2B5EF4-FFF2-40B4-BE49-F238E27FC236}">
                    <a16:creationId xmlns:a16="http://schemas.microsoft.com/office/drawing/2014/main" id="{6942C274-0366-FF96-7D9B-2B19434F4EF0}"/>
                  </a:ext>
                </a:extLst>
              </p:cNvPr>
              <p:cNvSpPr/>
              <p:nvPr/>
            </p:nvSpPr>
            <p:spPr>
              <a:xfrm>
                <a:off x="5275727" y="93648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56" name="Freeform: Shape 55">
                <a:extLst>
                  <a:ext uri="{FF2B5EF4-FFF2-40B4-BE49-F238E27FC236}">
                    <a16:creationId xmlns:a16="http://schemas.microsoft.com/office/drawing/2014/main" id="{41A84434-2669-2C8B-A49E-404B9F97971B}"/>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57" name="Freeform: Shape 56">
                <a:extLst>
                  <a:ext uri="{FF2B5EF4-FFF2-40B4-BE49-F238E27FC236}">
                    <a16:creationId xmlns:a16="http://schemas.microsoft.com/office/drawing/2014/main" id="{8119C78D-E974-CEAA-DBA4-A8EB8D1F31A6}"/>
                  </a:ext>
                </a:extLst>
              </p:cNvPr>
              <p:cNvSpPr/>
              <p:nvPr/>
            </p:nvSpPr>
            <p:spPr>
              <a:xfrm>
                <a:off x="740152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58" name="Freeform: Shape 57">
                <a:extLst>
                  <a:ext uri="{FF2B5EF4-FFF2-40B4-BE49-F238E27FC236}">
                    <a16:creationId xmlns:a16="http://schemas.microsoft.com/office/drawing/2014/main" id="{8D46B625-A9FE-A7E1-6F19-8E5193DE5200}"/>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59" name="Freeform: Shape 58">
                <a:extLst>
                  <a:ext uri="{FF2B5EF4-FFF2-40B4-BE49-F238E27FC236}">
                    <a16:creationId xmlns:a16="http://schemas.microsoft.com/office/drawing/2014/main" id="{3DABAAAD-A07D-74B4-D4C6-CC26780D1660}"/>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60" name="Freeform: Shape 59">
                <a:extLst>
                  <a:ext uri="{FF2B5EF4-FFF2-40B4-BE49-F238E27FC236}">
                    <a16:creationId xmlns:a16="http://schemas.microsoft.com/office/drawing/2014/main" id="{4D475F3D-D01C-7001-155D-76BAA5B537BA}"/>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61" name="Freeform: Shape 60">
                <a:extLst>
                  <a:ext uri="{FF2B5EF4-FFF2-40B4-BE49-F238E27FC236}">
                    <a16:creationId xmlns:a16="http://schemas.microsoft.com/office/drawing/2014/main" id="{9F8F3BF3-D922-05E4-A336-79342B2D361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62" name="Freeform: Shape 61">
                <a:extLst>
                  <a:ext uri="{FF2B5EF4-FFF2-40B4-BE49-F238E27FC236}">
                    <a16:creationId xmlns:a16="http://schemas.microsoft.com/office/drawing/2014/main" id="{60B649C8-7988-2AD6-F87E-9B923CC72F35}"/>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63" name="Freeform: Shape 62">
                <a:extLst>
                  <a:ext uri="{FF2B5EF4-FFF2-40B4-BE49-F238E27FC236}">
                    <a16:creationId xmlns:a16="http://schemas.microsoft.com/office/drawing/2014/main" id="{5B8FC569-7003-9271-A4B7-FA8633847B51}"/>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7"/>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64" name="Freeform: Shape 63">
                <a:extLst>
                  <a:ext uri="{FF2B5EF4-FFF2-40B4-BE49-F238E27FC236}">
                    <a16:creationId xmlns:a16="http://schemas.microsoft.com/office/drawing/2014/main" id="{4875D16A-9016-EA75-C24A-BA16F7A682E7}"/>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53" name="TextBox 52">
              <a:extLst>
                <a:ext uri="{FF2B5EF4-FFF2-40B4-BE49-F238E27FC236}">
                  <a16:creationId xmlns:a16="http://schemas.microsoft.com/office/drawing/2014/main" id="{93539F72-65F6-AF0E-A8BF-D458BB6ACA71}"/>
                </a:ext>
              </a:extLst>
            </p:cNvPr>
            <p:cNvSpPr txBox="1"/>
            <p:nvPr/>
          </p:nvSpPr>
          <p:spPr>
            <a:xfrm>
              <a:off x="694881" y="6731336"/>
              <a:ext cx="10840547" cy="1081735"/>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1800" b="1" kern="1200" dirty="0"/>
                <a:t>Add a test</a:t>
              </a:r>
            </a:p>
          </p:txBody>
        </p:sp>
      </p:grpSp>
      <p:sp>
        <p:nvSpPr>
          <p:cNvPr id="68" name="Freeform: Shape 67">
            <a:extLst>
              <a:ext uri="{FF2B5EF4-FFF2-40B4-BE49-F238E27FC236}">
                <a16:creationId xmlns:a16="http://schemas.microsoft.com/office/drawing/2014/main" id="{E97349AA-2D5D-48E9-B355-CD437E78B3D5}"/>
              </a:ext>
            </a:extLst>
          </p:cNvPr>
          <p:cNvSpPr/>
          <p:nvPr/>
        </p:nvSpPr>
        <p:spPr>
          <a:xfrm>
            <a:off x="8577072" y="4828032"/>
            <a:ext cx="2255520" cy="1566672"/>
          </a:xfrm>
          <a:custGeom>
            <a:avLst/>
            <a:gdLst>
              <a:gd name="connsiteX0" fmla="*/ 2194560 w 2255520"/>
              <a:gd name="connsiteY0" fmla="*/ 762000 h 1566672"/>
              <a:gd name="connsiteX1" fmla="*/ 2194560 w 2255520"/>
              <a:gd name="connsiteY1" fmla="*/ 762000 h 1566672"/>
              <a:gd name="connsiteX2" fmla="*/ 2231136 w 2255520"/>
              <a:gd name="connsiteY2" fmla="*/ 658368 h 1566672"/>
              <a:gd name="connsiteX3" fmla="*/ 2243328 w 2255520"/>
              <a:gd name="connsiteY3" fmla="*/ 579120 h 1566672"/>
              <a:gd name="connsiteX4" fmla="*/ 2255520 w 2255520"/>
              <a:gd name="connsiteY4" fmla="*/ 512064 h 1566672"/>
              <a:gd name="connsiteX5" fmla="*/ 2243328 w 2255520"/>
              <a:gd name="connsiteY5" fmla="*/ 225552 h 1566672"/>
              <a:gd name="connsiteX6" fmla="*/ 2237232 w 2255520"/>
              <a:gd name="connsiteY6" fmla="*/ 188976 h 1566672"/>
              <a:gd name="connsiteX7" fmla="*/ 2200656 w 2255520"/>
              <a:gd name="connsiteY7" fmla="*/ 152400 h 1566672"/>
              <a:gd name="connsiteX8" fmla="*/ 2164080 w 2255520"/>
              <a:gd name="connsiteY8" fmla="*/ 109728 h 1566672"/>
              <a:gd name="connsiteX9" fmla="*/ 2139696 w 2255520"/>
              <a:gd name="connsiteY9" fmla="*/ 103632 h 1566672"/>
              <a:gd name="connsiteX10" fmla="*/ 2097024 w 2255520"/>
              <a:gd name="connsiteY10" fmla="*/ 85344 h 1566672"/>
              <a:gd name="connsiteX11" fmla="*/ 2023872 w 2255520"/>
              <a:gd name="connsiteY11" fmla="*/ 48768 h 1566672"/>
              <a:gd name="connsiteX12" fmla="*/ 1950720 w 2255520"/>
              <a:gd name="connsiteY12" fmla="*/ 24384 h 1566672"/>
              <a:gd name="connsiteX13" fmla="*/ 1877568 w 2255520"/>
              <a:gd name="connsiteY13" fmla="*/ 6096 h 1566672"/>
              <a:gd name="connsiteX14" fmla="*/ 1840992 w 2255520"/>
              <a:gd name="connsiteY14" fmla="*/ 0 h 1566672"/>
              <a:gd name="connsiteX15" fmla="*/ 1298448 w 2255520"/>
              <a:gd name="connsiteY15" fmla="*/ 18288 h 1566672"/>
              <a:gd name="connsiteX16" fmla="*/ 1261872 w 2255520"/>
              <a:gd name="connsiteY16" fmla="*/ 30480 h 1566672"/>
              <a:gd name="connsiteX17" fmla="*/ 1188720 w 2255520"/>
              <a:gd name="connsiteY17" fmla="*/ 42672 h 1566672"/>
              <a:gd name="connsiteX18" fmla="*/ 1146048 w 2255520"/>
              <a:gd name="connsiteY18" fmla="*/ 54864 h 1566672"/>
              <a:gd name="connsiteX19" fmla="*/ 1066800 w 2255520"/>
              <a:gd name="connsiteY19" fmla="*/ 60960 h 1566672"/>
              <a:gd name="connsiteX20" fmla="*/ 505968 w 2255520"/>
              <a:gd name="connsiteY20" fmla="*/ 73152 h 1566672"/>
              <a:gd name="connsiteX21" fmla="*/ 432816 w 2255520"/>
              <a:gd name="connsiteY21" fmla="*/ 91440 h 1566672"/>
              <a:gd name="connsiteX22" fmla="*/ 304800 w 2255520"/>
              <a:gd name="connsiteY22" fmla="*/ 97536 h 1566672"/>
              <a:gd name="connsiteX23" fmla="*/ 146304 w 2255520"/>
              <a:gd name="connsiteY23" fmla="*/ 140208 h 1566672"/>
              <a:gd name="connsiteX24" fmla="*/ 30480 w 2255520"/>
              <a:gd name="connsiteY24" fmla="*/ 286512 h 1566672"/>
              <a:gd name="connsiteX25" fmla="*/ 18288 w 2255520"/>
              <a:gd name="connsiteY25" fmla="*/ 347472 h 1566672"/>
              <a:gd name="connsiteX26" fmla="*/ 0 w 2255520"/>
              <a:gd name="connsiteY26" fmla="*/ 408432 h 1566672"/>
              <a:gd name="connsiteX27" fmla="*/ 18288 w 2255520"/>
              <a:gd name="connsiteY27" fmla="*/ 573024 h 1566672"/>
              <a:gd name="connsiteX28" fmla="*/ 73152 w 2255520"/>
              <a:gd name="connsiteY28" fmla="*/ 798576 h 1566672"/>
              <a:gd name="connsiteX29" fmla="*/ 85344 w 2255520"/>
              <a:gd name="connsiteY29" fmla="*/ 871728 h 1566672"/>
              <a:gd name="connsiteX30" fmla="*/ 134112 w 2255520"/>
              <a:gd name="connsiteY30" fmla="*/ 1036320 h 1566672"/>
              <a:gd name="connsiteX31" fmla="*/ 176784 w 2255520"/>
              <a:gd name="connsiteY31" fmla="*/ 1176528 h 1566672"/>
              <a:gd name="connsiteX32" fmla="*/ 213360 w 2255520"/>
              <a:gd name="connsiteY32" fmla="*/ 1255776 h 1566672"/>
              <a:gd name="connsiteX33" fmla="*/ 262128 w 2255520"/>
              <a:gd name="connsiteY33" fmla="*/ 1328928 h 1566672"/>
              <a:gd name="connsiteX34" fmla="*/ 274320 w 2255520"/>
              <a:gd name="connsiteY34" fmla="*/ 1359408 h 1566672"/>
              <a:gd name="connsiteX35" fmla="*/ 316992 w 2255520"/>
              <a:gd name="connsiteY35" fmla="*/ 1402080 h 1566672"/>
              <a:gd name="connsiteX36" fmla="*/ 347472 w 2255520"/>
              <a:gd name="connsiteY36" fmla="*/ 1414272 h 1566672"/>
              <a:gd name="connsiteX37" fmla="*/ 371856 w 2255520"/>
              <a:gd name="connsiteY37" fmla="*/ 1438656 h 1566672"/>
              <a:gd name="connsiteX38" fmla="*/ 463296 w 2255520"/>
              <a:gd name="connsiteY38" fmla="*/ 1475232 h 1566672"/>
              <a:gd name="connsiteX39" fmla="*/ 505968 w 2255520"/>
              <a:gd name="connsiteY39" fmla="*/ 1493520 h 1566672"/>
              <a:gd name="connsiteX40" fmla="*/ 579120 w 2255520"/>
              <a:gd name="connsiteY40" fmla="*/ 1511808 h 1566672"/>
              <a:gd name="connsiteX41" fmla="*/ 609600 w 2255520"/>
              <a:gd name="connsiteY41" fmla="*/ 1524000 h 1566672"/>
              <a:gd name="connsiteX42" fmla="*/ 646176 w 2255520"/>
              <a:gd name="connsiteY42" fmla="*/ 1530096 h 1566672"/>
              <a:gd name="connsiteX43" fmla="*/ 701040 w 2255520"/>
              <a:gd name="connsiteY43" fmla="*/ 1542288 h 1566672"/>
              <a:gd name="connsiteX44" fmla="*/ 780288 w 2255520"/>
              <a:gd name="connsiteY44" fmla="*/ 1548384 h 1566672"/>
              <a:gd name="connsiteX45" fmla="*/ 822960 w 2255520"/>
              <a:gd name="connsiteY45" fmla="*/ 1554480 h 1566672"/>
              <a:gd name="connsiteX46" fmla="*/ 993648 w 2255520"/>
              <a:gd name="connsiteY46" fmla="*/ 1560576 h 1566672"/>
              <a:gd name="connsiteX47" fmla="*/ 1359408 w 2255520"/>
              <a:gd name="connsiteY47" fmla="*/ 1566672 h 1566672"/>
              <a:gd name="connsiteX48" fmla="*/ 1719072 w 2255520"/>
              <a:gd name="connsiteY48" fmla="*/ 1548384 h 1566672"/>
              <a:gd name="connsiteX49" fmla="*/ 1816608 w 2255520"/>
              <a:gd name="connsiteY49" fmla="*/ 1493520 h 1566672"/>
              <a:gd name="connsiteX50" fmla="*/ 1871472 w 2255520"/>
              <a:gd name="connsiteY50" fmla="*/ 1420368 h 1566672"/>
              <a:gd name="connsiteX51" fmla="*/ 1914144 w 2255520"/>
              <a:gd name="connsiteY51" fmla="*/ 1347216 h 1566672"/>
              <a:gd name="connsiteX52" fmla="*/ 1932432 w 2255520"/>
              <a:gd name="connsiteY52" fmla="*/ 1304544 h 1566672"/>
              <a:gd name="connsiteX53" fmla="*/ 1950720 w 2255520"/>
              <a:gd name="connsiteY53" fmla="*/ 1255776 h 1566672"/>
              <a:gd name="connsiteX54" fmla="*/ 1981200 w 2255520"/>
              <a:gd name="connsiteY54" fmla="*/ 1207008 h 1566672"/>
              <a:gd name="connsiteX55" fmla="*/ 1999488 w 2255520"/>
              <a:gd name="connsiteY55" fmla="*/ 1164336 h 1566672"/>
              <a:gd name="connsiteX56" fmla="*/ 2042160 w 2255520"/>
              <a:gd name="connsiteY56" fmla="*/ 1103376 h 1566672"/>
              <a:gd name="connsiteX57" fmla="*/ 2066544 w 2255520"/>
              <a:gd name="connsiteY57" fmla="*/ 1060704 h 1566672"/>
              <a:gd name="connsiteX58" fmla="*/ 2115312 w 2255520"/>
              <a:gd name="connsiteY58" fmla="*/ 987552 h 1566672"/>
              <a:gd name="connsiteX59" fmla="*/ 2121408 w 2255520"/>
              <a:gd name="connsiteY59" fmla="*/ 957072 h 1566672"/>
              <a:gd name="connsiteX60" fmla="*/ 2157984 w 2255520"/>
              <a:gd name="connsiteY60" fmla="*/ 890016 h 1566672"/>
              <a:gd name="connsiteX61" fmla="*/ 2170176 w 2255520"/>
              <a:gd name="connsiteY61" fmla="*/ 841248 h 1566672"/>
              <a:gd name="connsiteX62" fmla="*/ 2182368 w 2255520"/>
              <a:gd name="connsiteY62" fmla="*/ 822960 h 1566672"/>
              <a:gd name="connsiteX63" fmla="*/ 2194560 w 2255520"/>
              <a:gd name="connsiteY63" fmla="*/ 762000 h 15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5520" h="1566672">
                <a:moveTo>
                  <a:pt x="2194560" y="762000"/>
                </a:moveTo>
                <a:lnTo>
                  <a:pt x="2194560" y="762000"/>
                </a:lnTo>
                <a:cubicBezTo>
                  <a:pt x="2206752" y="727456"/>
                  <a:pt x="2221697" y="693764"/>
                  <a:pt x="2231136" y="658368"/>
                </a:cubicBezTo>
                <a:cubicBezTo>
                  <a:pt x="2238022" y="632544"/>
                  <a:pt x="2238934" y="605483"/>
                  <a:pt x="2243328" y="579120"/>
                </a:cubicBezTo>
                <a:cubicBezTo>
                  <a:pt x="2247063" y="556711"/>
                  <a:pt x="2251456" y="534416"/>
                  <a:pt x="2255520" y="512064"/>
                </a:cubicBezTo>
                <a:cubicBezTo>
                  <a:pt x="2251456" y="416560"/>
                  <a:pt x="2248730" y="320990"/>
                  <a:pt x="2243328" y="225552"/>
                </a:cubicBezTo>
                <a:cubicBezTo>
                  <a:pt x="2242629" y="213212"/>
                  <a:pt x="2243460" y="199652"/>
                  <a:pt x="2237232" y="188976"/>
                </a:cubicBezTo>
                <a:cubicBezTo>
                  <a:pt x="2228544" y="174083"/>
                  <a:pt x="2212351" y="165070"/>
                  <a:pt x="2200656" y="152400"/>
                </a:cubicBezTo>
                <a:cubicBezTo>
                  <a:pt x="2187949" y="138634"/>
                  <a:pt x="2178709" y="121431"/>
                  <a:pt x="2164080" y="109728"/>
                </a:cubicBezTo>
                <a:cubicBezTo>
                  <a:pt x="2157538" y="104494"/>
                  <a:pt x="2147570" y="106495"/>
                  <a:pt x="2139696" y="103632"/>
                </a:cubicBezTo>
                <a:cubicBezTo>
                  <a:pt x="2125152" y="98343"/>
                  <a:pt x="2111010" y="91969"/>
                  <a:pt x="2097024" y="85344"/>
                </a:cubicBezTo>
                <a:cubicBezTo>
                  <a:pt x="2072386" y="73673"/>
                  <a:pt x="2049735" y="57389"/>
                  <a:pt x="2023872" y="48768"/>
                </a:cubicBezTo>
                <a:cubicBezTo>
                  <a:pt x="1999488" y="40640"/>
                  <a:pt x="1975924" y="29425"/>
                  <a:pt x="1950720" y="24384"/>
                </a:cubicBezTo>
                <a:cubicBezTo>
                  <a:pt x="1839903" y="2221"/>
                  <a:pt x="2024193" y="39932"/>
                  <a:pt x="1877568" y="6096"/>
                </a:cubicBezTo>
                <a:cubicBezTo>
                  <a:pt x="1865524" y="3317"/>
                  <a:pt x="1853184" y="2032"/>
                  <a:pt x="1840992" y="0"/>
                </a:cubicBezTo>
                <a:lnTo>
                  <a:pt x="1298448" y="18288"/>
                </a:lnTo>
                <a:cubicBezTo>
                  <a:pt x="1285614" y="18963"/>
                  <a:pt x="1274417" y="27692"/>
                  <a:pt x="1261872" y="30480"/>
                </a:cubicBezTo>
                <a:cubicBezTo>
                  <a:pt x="1237740" y="35843"/>
                  <a:pt x="1212172" y="34855"/>
                  <a:pt x="1188720" y="42672"/>
                </a:cubicBezTo>
                <a:cubicBezTo>
                  <a:pt x="1176894" y="46614"/>
                  <a:pt x="1157878" y="53472"/>
                  <a:pt x="1146048" y="54864"/>
                </a:cubicBezTo>
                <a:cubicBezTo>
                  <a:pt x="1119735" y="57960"/>
                  <a:pt x="1093274" y="59942"/>
                  <a:pt x="1066800" y="60960"/>
                </a:cubicBezTo>
                <a:cubicBezTo>
                  <a:pt x="947394" y="65553"/>
                  <a:pt x="601210" y="71355"/>
                  <a:pt x="505968" y="73152"/>
                </a:cubicBezTo>
                <a:cubicBezTo>
                  <a:pt x="481584" y="79248"/>
                  <a:pt x="457768" y="88416"/>
                  <a:pt x="432816" y="91440"/>
                </a:cubicBezTo>
                <a:cubicBezTo>
                  <a:pt x="390406" y="96581"/>
                  <a:pt x="346915" y="90368"/>
                  <a:pt x="304800" y="97536"/>
                </a:cubicBezTo>
                <a:cubicBezTo>
                  <a:pt x="250862" y="106717"/>
                  <a:pt x="146304" y="140208"/>
                  <a:pt x="146304" y="140208"/>
                </a:cubicBezTo>
                <a:cubicBezTo>
                  <a:pt x="107259" y="182803"/>
                  <a:pt x="55236" y="232048"/>
                  <a:pt x="30480" y="286512"/>
                </a:cubicBezTo>
                <a:cubicBezTo>
                  <a:pt x="21905" y="305377"/>
                  <a:pt x="23314" y="327368"/>
                  <a:pt x="18288" y="347472"/>
                </a:cubicBezTo>
                <a:cubicBezTo>
                  <a:pt x="13143" y="368053"/>
                  <a:pt x="6096" y="388112"/>
                  <a:pt x="0" y="408432"/>
                </a:cubicBezTo>
                <a:cubicBezTo>
                  <a:pt x="6096" y="463296"/>
                  <a:pt x="9046" y="518601"/>
                  <a:pt x="18288" y="573024"/>
                </a:cubicBezTo>
                <a:cubicBezTo>
                  <a:pt x="64812" y="847000"/>
                  <a:pt x="38573" y="639512"/>
                  <a:pt x="73152" y="798576"/>
                </a:cubicBezTo>
                <a:cubicBezTo>
                  <a:pt x="78403" y="822732"/>
                  <a:pt x="79204" y="847782"/>
                  <a:pt x="85344" y="871728"/>
                </a:cubicBezTo>
                <a:cubicBezTo>
                  <a:pt x="99556" y="927157"/>
                  <a:pt x="134112" y="1036320"/>
                  <a:pt x="134112" y="1036320"/>
                </a:cubicBezTo>
                <a:cubicBezTo>
                  <a:pt x="143888" y="1104754"/>
                  <a:pt x="138136" y="1086349"/>
                  <a:pt x="176784" y="1176528"/>
                </a:cubicBezTo>
                <a:cubicBezTo>
                  <a:pt x="185510" y="1196888"/>
                  <a:pt x="201304" y="1236047"/>
                  <a:pt x="213360" y="1255776"/>
                </a:cubicBezTo>
                <a:cubicBezTo>
                  <a:pt x="228642" y="1280782"/>
                  <a:pt x="251244" y="1301718"/>
                  <a:pt x="262128" y="1328928"/>
                </a:cubicBezTo>
                <a:cubicBezTo>
                  <a:pt x="266192" y="1339088"/>
                  <a:pt x="269006" y="1349842"/>
                  <a:pt x="274320" y="1359408"/>
                </a:cubicBezTo>
                <a:cubicBezTo>
                  <a:pt x="284480" y="1377696"/>
                  <a:pt x="298704" y="1391920"/>
                  <a:pt x="316992" y="1402080"/>
                </a:cubicBezTo>
                <a:cubicBezTo>
                  <a:pt x="326558" y="1407394"/>
                  <a:pt x="337312" y="1410208"/>
                  <a:pt x="347472" y="1414272"/>
                </a:cubicBezTo>
                <a:cubicBezTo>
                  <a:pt x="355600" y="1422400"/>
                  <a:pt x="362158" y="1432485"/>
                  <a:pt x="371856" y="1438656"/>
                </a:cubicBezTo>
                <a:cubicBezTo>
                  <a:pt x="384907" y="1446961"/>
                  <a:pt x="451172" y="1470382"/>
                  <a:pt x="463296" y="1475232"/>
                </a:cubicBezTo>
                <a:cubicBezTo>
                  <a:pt x="477664" y="1480979"/>
                  <a:pt x="491394" y="1488315"/>
                  <a:pt x="505968" y="1493520"/>
                </a:cubicBezTo>
                <a:cubicBezTo>
                  <a:pt x="605209" y="1528963"/>
                  <a:pt x="501491" y="1488519"/>
                  <a:pt x="579120" y="1511808"/>
                </a:cubicBezTo>
                <a:cubicBezTo>
                  <a:pt x="589601" y="1514952"/>
                  <a:pt x="599043" y="1521121"/>
                  <a:pt x="609600" y="1524000"/>
                </a:cubicBezTo>
                <a:cubicBezTo>
                  <a:pt x="621525" y="1527252"/>
                  <a:pt x="634056" y="1527672"/>
                  <a:pt x="646176" y="1530096"/>
                </a:cubicBezTo>
                <a:cubicBezTo>
                  <a:pt x="668693" y="1534599"/>
                  <a:pt x="677085" y="1539626"/>
                  <a:pt x="701040" y="1542288"/>
                </a:cubicBezTo>
                <a:cubicBezTo>
                  <a:pt x="727372" y="1545214"/>
                  <a:pt x="753925" y="1545748"/>
                  <a:pt x="780288" y="1548384"/>
                </a:cubicBezTo>
                <a:cubicBezTo>
                  <a:pt x="794585" y="1549814"/>
                  <a:pt x="808615" y="1553660"/>
                  <a:pt x="822960" y="1554480"/>
                </a:cubicBezTo>
                <a:cubicBezTo>
                  <a:pt x="879800" y="1557728"/>
                  <a:pt x="936730" y="1559282"/>
                  <a:pt x="993648" y="1560576"/>
                </a:cubicBezTo>
                <a:lnTo>
                  <a:pt x="1359408" y="1566672"/>
                </a:lnTo>
                <a:cubicBezTo>
                  <a:pt x="1479296" y="1560576"/>
                  <a:pt x="1599660" y="1560676"/>
                  <a:pt x="1719072" y="1548384"/>
                </a:cubicBezTo>
                <a:cubicBezTo>
                  <a:pt x="1740203" y="1546209"/>
                  <a:pt x="1801066" y="1510034"/>
                  <a:pt x="1816608" y="1493520"/>
                </a:cubicBezTo>
                <a:cubicBezTo>
                  <a:pt x="1837498" y="1471324"/>
                  <a:pt x="1853184" y="1444752"/>
                  <a:pt x="1871472" y="1420368"/>
                </a:cubicBezTo>
                <a:cubicBezTo>
                  <a:pt x="1897811" y="1385249"/>
                  <a:pt x="1890321" y="1398265"/>
                  <a:pt x="1914144" y="1347216"/>
                </a:cubicBezTo>
                <a:cubicBezTo>
                  <a:pt x="1920688" y="1333193"/>
                  <a:pt x="1926685" y="1318912"/>
                  <a:pt x="1932432" y="1304544"/>
                </a:cubicBezTo>
                <a:cubicBezTo>
                  <a:pt x="1938880" y="1288424"/>
                  <a:pt x="1942956" y="1271305"/>
                  <a:pt x="1950720" y="1255776"/>
                </a:cubicBezTo>
                <a:cubicBezTo>
                  <a:pt x="1959293" y="1238630"/>
                  <a:pt x="1972179" y="1223923"/>
                  <a:pt x="1981200" y="1207008"/>
                </a:cubicBezTo>
                <a:cubicBezTo>
                  <a:pt x="1988482" y="1193353"/>
                  <a:pt x="1991642" y="1177675"/>
                  <a:pt x="1999488" y="1164336"/>
                </a:cubicBezTo>
                <a:cubicBezTo>
                  <a:pt x="2012064" y="1142957"/>
                  <a:pt x="2028685" y="1124200"/>
                  <a:pt x="2042160" y="1103376"/>
                </a:cubicBezTo>
                <a:cubicBezTo>
                  <a:pt x="2051060" y="1089622"/>
                  <a:pt x="2057457" y="1074335"/>
                  <a:pt x="2066544" y="1060704"/>
                </a:cubicBezTo>
                <a:cubicBezTo>
                  <a:pt x="2135780" y="956850"/>
                  <a:pt x="2040885" y="1117800"/>
                  <a:pt x="2115312" y="987552"/>
                </a:cubicBezTo>
                <a:cubicBezTo>
                  <a:pt x="2117344" y="977392"/>
                  <a:pt x="2117867" y="966809"/>
                  <a:pt x="2121408" y="957072"/>
                </a:cubicBezTo>
                <a:cubicBezTo>
                  <a:pt x="2128665" y="937114"/>
                  <a:pt x="2146877" y="908528"/>
                  <a:pt x="2157984" y="890016"/>
                </a:cubicBezTo>
                <a:cubicBezTo>
                  <a:pt x="2162048" y="873760"/>
                  <a:pt x="2160881" y="855190"/>
                  <a:pt x="2170176" y="841248"/>
                </a:cubicBezTo>
                <a:cubicBezTo>
                  <a:pt x="2174240" y="835152"/>
                  <a:pt x="2179550" y="829723"/>
                  <a:pt x="2182368" y="822960"/>
                </a:cubicBezTo>
                <a:cubicBezTo>
                  <a:pt x="2201299" y="777527"/>
                  <a:pt x="2192528" y="772160"/>
                  <a:pt x="2194560" y="7620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3986413"/>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260693"/>
              <a:chOff x="0" y="1597306"/>
              <a:chExt cx="12191999" cy="5260693"/>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B9DEBD99-C9B5-9823-AE47-DCB15D6959FE}"/>
                  </a:ext>
                </a:extLst>
              </p:cNvPr>
              <p:cNvSpPr/>
              <p:nvPr/>
            </p:nvSpPr>
            <p:spPr>
              <a:xfrm>
                <a:off x="7732161" y="2688458"/>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1D9696BB-1E69-619C-7ABF-1E3CF8962CB3}"/>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1800" b="1" kern="1200" dirty="0"/>
                <a:t>Run and watch tests fail.</a:t>
              </a:r>
            </a:p>
          </p:txBody>
        </p:sp>
      </p:grpSp>
      <p:sp>
        <p:nvSpPr>
          <p:cNvPr id="2" name="Freeform: Shape 1">
            <a:extLst>
              <a:ext uri="{FF2B5EF4-FFF2-40B4-BE49-F238E27FC236}">
                <a16:creationId xmlns:a16="http://schemas.microsoft.com/office/drawing/2014/main" id="{3D1E5F36-4AD9-671E-81E0-6CA771C9DC92}"/>
              </a:ext>
            </a:extLst>
          </p:cNvPr>
          <p:cNvSpPr/>
          <p:nvPr/>
        </p:nvSpPr>
        <p:spPr>
          <a:xfrm>
            <a:off x="8651893" y="4347394"/>
            <a:ext cx="1812722" cy="2028095"/>
          </a:xfrm>
          <a:custGeom>
            <a:avLst/>
            <a:gdLst>
              <a:gd name="connsiteX0" fmla="*/ 1410386 w 1812722"/>
              <a:gd name="connsiteY0" fmla="*/ 65183 h 2028095"/>
              <a:gd name="connsiteX1" fmla="*/ 1410386 w 1812722"/>
              <a:gd name="connsiteY1" fmla="*/ 65183 h 2028095"/>
              <a:gd name="connsiteX2" fmla="*/ 508178 w 1812722"/>
              <a:gd name="connsiteY2" fmla="*/ 65183 h 2028095"/>
              <a:gd name="connsiteX3" fmla="*/ 307010 w 1812722"/>
              <a:gd name="connsiteY3" fmla="*/ 193199 h 2028095"/>
              <a:gd name="connsiteX4" fmla="*/ 191186 w 1812722"/>
              <a:gd name="connsiteY4" fmla="*/ 260255 h 2028095"/>
              <a:gd name="connsiteX5" fmla="*/ 160706 w 1812722"/>
              <a:gd name="connsiteY5" fmla="*/ 302927 h 2028095"/>
              <a:gd name="connsiteX6" fmla="*/ 154610 w 1812722"/>
              <a:gd name="connsiteY6" fmla="*/ 327311 h 2028095"/>
              <a:gd name="connsiteX7" fmla="*/ 142418 w 1812722"/>
              <a:gd name="connsiteY7" fmla="*/ 363887 h 2028095"/>
              <a:gd name="connsiteX8" fmla="*/ 136322 w 1812722"/>
              <a:gd name="connsiteY8" fmla="*/ 412655 h 2028095"/>
              <a:gd name="connsiteX9" fmla="*/ 118034 w 1812722"/>
              <a:gd name="connsiteY9" fmla="*/ 686975 h 2028095"/>
              <a:gd name="connsiteX10" fmla="*/ 111938 w 1812722"/>
              <a:gd name="connsiteY10" fmla="*/ 760127 h 2028095"/>
              <a:gd name="connsiteX11" fmla="*/ 63170 w 1812722"/>
              <a:gd name="connsiteY11" fmla="*/ 936911 h 2028095"/>
              <a:gd name="connsiteX12" fmla="*/ 32690 w 1812722"/>
              <a:gd name="connsiteY12" fmla="*/ 1040543 h 2028095"/>
              <a:gd name="connsiteX13" fmla="*/ 20498 w 1812722"/>
              <a:gd name="connsiteY13" fmla="*/ 1125887 h 2028095"/>
              <a:gd name="connsiteX14" fmla="*/ 8306 w 1812722"/>
              <a:gd name="connsiteY14" fmla="*/ 1205135 h 2028095"/>
              <a:gd name="connsiteX15" fmla="*/ 14402 w 1812722"/>
              <a:gd name="connsiteY15" fmla="*/ 1583087 h 2028095"/>
              <a:gd name="connsiteX16" fmla="*/ 26594 w 1812722"/>
              <a:gd name="connsiteY16" fmla="*/ 1619663 h 2028095"/>
              <a:gd name="connsiteX17" fmla="*/ 38786 w 1812722"/>
              <a:gd name="connsiteY17" fmla="*/ 1650143 h 2028095"/>
              <a:gd name="connsiteX18" fmla="*/ 81458 w 1812722"/>
              <a:gd name="connsiteY18" fmla="*/ 1692815 h 2028095"/>
              <a:gd name="connsiteX19" fmla="*/ 118034 w 1812722"/>
              <a:gd name="connsiteY19" fmla="*/ 1735487 h 2028095"/>
              <a:gd name="connsiteX20" fmla="*/ 154610 w 1812722"/>
              <a:gd name="connsiteY20" fmla="*/ 1784255 h 2028095"/>
              <a:gd name="connsiteX21" fmla="*/ 178994 w 1812722"/>
              <a:gd name="connsiteY21" fmla="*/ 1814735 h 2028095"/>
              <a:gd name="connsiteX22" fmla="*/ 215570 w 1812722"/>
              <a:gd name="connsiteY22" fmla="*/ 1875695 h 2028095"/>
              <a:gd name="connsiteX23" fmla="*/ 233858 w 1812722"/>
              <a:gd name="connsiteY23" fmla="*/ 1893983 h 2028095"/>
              <a:gd name="connsiteX24" fmla="*/ 294818 w 1812722"/>
              <a:gd name="connsiteY24" fmla="*/ 1961039 h 2028095"/>
              <a:gd name="connsiteX25" fmla="*/ 428930 w 1812722"/>
              <a:gd name="connsiteY25" fmla="*/ 2003711 h 2028095"/>
              <a:gd name="connsiteX26" fmla="*/ 617906 w 1812722"/>
              <a:gd name="connsiteY26" fmla="*/ 2028095 h 2028095"/>
              <a:gd name="connsiteX27" fmla="*/ 782498 w 1812722"/>
              <a:gd name="connsiteY27" fmla="*/ 2015903 h 2028095"/>
              <a:gd name="connsiteX28" fmla="*/ 855650 w 1812722"/>
              <a:gd name="connsiteY28" fmla="*/ 1997615 h 2028095"/>
              <a:gd name="connsiteX29" fmla="*/ 1635938 w 1812722"/>
              <a:gd name="connsiteY29" fmla="*/ 1991519 h 2028095"/>
              <a:gd name="connsiteX30" fmla="*/ 1678610 w 1812722"/>
              <a:gd name="connsiteY30" fmla="*/ 1985423 h 2028095"/>
              <a:gd name="connsiteX31" fmla="*/ 1739570 w 1812722"/>
              <a:gd name="connsiteY31" fmla="*/ 1961039 h 2028095"/>
              <a:gd name="connsiteX32" fmla="*/ 1751762 w 1812722"/>
              <a:gd name="connsiteY32" fmla="*/ 1936655 h 2028095"/>
              <a:gd name="connsiteX33" fmla="*/ 1770050 w 1812722"/>
              <a:gd name="connsiteY33" fmla="*/ 1881791 h 2028095"/>
              <a:gd name="connsiteX34" fmla="*/ 1794434 w 1812722"/>
              <a:gd name="connsiteY34" fmla="*/ 1808639 h 2028095"/>
              <a:gd name="connsiteX35" fmla="*/ 1812722 w 1812722"/>
              <a:gd name="connsiteY35" fmla="*/ 1778159 h 2028095"/>
              <a:gd name="connsiteX36" fmla="*/ 1806626 w 1812722"/>
              <a:gd name="connsiteY36" fmla="*/ 1656239 h 2028095"/>
              <a:gd name="connsiteX37" fmla="*/ 1776146 w 1812722"/>
              <a:gd name="connsiteY37" fmla="*/ 1583087 h 2028095"/>
              <a:gd name="connsiteX38" fmla="*/ 1757858 w 1812722"/>
              <a:gd name="connsiteY38" fmla="*/ 1509935 h 2028095"/>
              <a:gd name="connsiteX39" fmla="*/ 1745666 w 1812722"/>
              <a:gd name="connsiteY39" fmla="*/ 1467263 h 2028095"/>
              <a:gd name="connsiteX40" fmla="*/ 1739570 w 1812722"/>
              <a:gd name="connsiteY40" fmla="*/ 1406303 h 2028095"/>
              <a:gd name="connsiteX41" fmla="*/ 1733474 w 1812722"/>
              <a:gd name="connsiteY41" fmla="*/ 1357535 h 2028095"/>
              <a:gd name="connsiteX42" fmla="*/ 1721282 w 1812722"/>
              <a:gd name="connsiteY42" fmla="*/ 1211231 h 2028095"/>
              <a:gd name="connsiteX43" fmla="*/ 1715186 w 1812722"/>
              <a:gd name="connsiteY43" fmla="*/ 1180751 h 2028095"/>
              <a:gd name="connsiteX44" fmla="*/ 1702994 w 1812722"/>
              <a:gd name="connsiteY44" fmla="*/ 1162463 h 2028095"/>
              <a:gd name="connsiteX45" fmla="*/ 1690802 w 1812722"/>
              <a:gd name="connsiteY45" fmla="*/ 1125887 h 2028095"/>
              <a:gd name="connsiteX46" fmla="*/ 1672514 w 1812722"/>
              <a:gd name="connsiteY46" fmla="*/ 1089311 h 2028095"/>
              <a:gd name="connsiteX47" fmla="*/ 1635938 w 1812722"/>
              <a:gd name="connsiteY47" fmla="*/ 1003967 h 2028095"/>
              <a:gd name="connsiteX48" fmla="*/ 1617650 w 1812722"/>
              <a:gd name="connsiteY48" fmla="*/ 961295 h 2028095"/>
              <a:gd name="connsiteX49" fmla="*/ 1599362 w 1812722"/>
              <a:gd name="connsiteY49" fmla="*/ 906431 h 2028095"/>
              <a:gd name="connsiteX50" fmla="*/ 1593266 w 1812722"/>
              <a:gd name="connsiteY50" fmla="*/ 875951 h 2028095"/>
              <a:gd name="connsiteX51" fmla="*/ 1587170 w 1812722"/>
              <a:gd name="connsiteY51" fmla="*/ 851567 h 2028095"/>
              <a:gd name="connsiteX52" fmla="*/ 1556690 w 1812722"/>
              <a:gd name="connsiteY52" fmla="*/ 754031 h 2028095"/>
              <a:gd name="connsiteX53" fmla="*/ 1544498 w 1812722"/>
              <a:gd name="connsiteY53" fmla="*/ 650399 h 2028095"/>
              <a:gd name="connsiteX54" fmla="*/ 1532306 w 1812722"/>
              <a:gd name="connsiteY54" fmla="*/ 607727 h 2028095"/>
              <a:gd name="connsiteX55" fmla="*/ 1526210 w 1812722"/>
              <a:gd name="connsiteY55" fmla="*/ 497999 h 2028095"/>
              <a:gd name="connsiteX56" fmla="*/ 1501826 w 1812722"/>
              <a:gd name="connsiteY56" fmla="*/ 376079 h 2028095"/>
              <a:gd name="connsiteX57" fmla="*/ 1477442 w 1812722"/>
              <a:gd name="connsiteY57" fmla="*/ 272447 h 2028095"/>
              <a:gd name="connsiteX58" fmla="*/ 1459154 w 1812722"/>
              <a:gd name="connsiteY58" fmla="*/ 205391 h 2028095"/>
              <a:gd name="connsiteX59" fmla="*/ 1434770 w 1812722"/>
              <a:gd name="connsiteY59" fmla="*/ 126143 h 2028095"/>
              <a:gd name="connsiteX60" fmla="*/ 1428674 w 1812722"/>
              <a:gd name="connsiteY60" fmla="*/ 95663 h 2028095"/>
              <a:gd name="connsiteX61" fmla="*/ 1410386 w 1812722"/>
              <a:gd name="connsiteY61" fmla="*/ 65183 h 202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812722" h="2028095">
                <a:moveTo>
                  <a:pt x="1410386" y="65183"/>
                </a:moveTo>
                <a:lnTo>
                  <a:pt x="1410386" y="65183"/>
                </a:lnTo>
                <a:cubicBezTo>
                  <a:pt x="1055474" y="-60080"/>
                  <a:pt x="1343348" y="26931"/>
                  <a:pt x="508178" y="65183"/>
                </a:cubicBezTo>
                <a:cubicBezTo>
                  <a:pt x="441122" y="107855"/>
                  <a:pt x="378101" y="157654"/>
                  <a:pt x="307010" y="193199"/>
                </a:cubicBezTo>
                <a:cubicBezTo>
                  <a:pt x="265187" y="214111"/>
                  <a:pt x="225930" y="228985"/>
                  <a:pt x="191186" y="260255"/>
                </a:cubicBezTo>
                <a:cubicBezTo>
                  <a:pt x="184885" y="265926"/>
                  <a:pt x="166720" y="293906"/>
                  <a:pt x="160706" y="302927"/>
                </a:cubicBezTo>
                <a:cubicBezTo>
                  <a:pt x="158674" y="311055"/>
                  <a:pt x="157017" y="319286"/>
                  <a:pt x="154610" y="327311"/>
                </a:cubicBezTo>
                <a:cubicBezTo>
                  <a:pt x="150917" y="339621"/>
                  <a:pt x="145111" y="351321"/>
                  <a:pt x="142418" y="363887"/>
                </a:cubicBezTo>
                <a:cubicBezTo>
                  <a:pt x="138985" y="379906"/>
                  <a:pt x="137555" y="396319"/>
                  <a:pt x="136322" y="412655"/>
                </a:cubicBezTo>
                <a:cubicBezTo>
                  <a:pt x="129425" y="504038"/>
                  <a:pt x="125645" y="595649"/>
                  <a:pt x="118034" y="686975"/>
                </a:cubicBezTo>
                <a:cubicBezTo>
                  <a:pt x="116002" y="711359"/>
                  <a:pt x="114973" y="735847"/>
                  <a:pt x="111938" y="760127"/>
                </a:cubicBezTo>
                <a:cubicBezTo>
                  <a:pt x="99558" y="859167"/>
                  <a:pt x="99328" y="825151"/>
                  <a:pt x="63170" y="936911"/>
                </a:cubicBezTo>
                <a:cubicBezTo>
                  <a:pt x="52086" y="971170"/>
                  <a:pt x="42850" y="1005999"/>
                  <a:pt x="32690" y="1040543"/>
                </a:cubicBezTo>
                <a:cubicBezTo>
                  <a:pt x="28626" y="1068991"/>
                  <a:pt x="24709" y="1097460"/>
                  <a:pt x="20498" y="1125887"/>
                </a:cubicBezTo>
                <a:cubicBezTo>
                  <a:pt x="16581" y="1152325"/>
                  <a:pt x="8306" y="1205135"/>
                  <a:pt x="8306" y="1205135"/>
                </a:cubicBezTo>
                <a:cubicBezTo>
                  <a:pt x="-3253" y="1366957"/>
                  <a:pt x="-4086" y="1333502"/>
                  <a:pt x="14402" y="1583087"/>
                </a:cubicBezTo>
                <a:cubicBezTo>
                  <a:pt x="15351" y="1595903"/>
                  <a:pt x="22202" y="1607585"/>
                  <a:pt x="26594" y="1619663"/>
                </a:cubicBezTo>
                <a:cubicBezTo>
                  <a:pt x="30334" y="1629947"/>
                  <a:pt x="32220" y="1641389"/>
                  <a:pt x="38786" y="1650143"/>
                </a:cubicBezTo>
                <a:cubicBezTo>
                  <a:pt x="50855" y="1666236"/>
                  <a:pt x="67770" y="1678074"/>
                  <a:pt x="81458" y="1692815"/>
                </a:cubicBezTo>
                <a:cubicBezTo>
                  <a:pt x="94206" y="1706543"/>
                  <a:pt x="106331" y="1720858"/>
                  <a:pt x="118034" y="1735487"/>
                </a:cubicBezTo>
                <a:cubicBezTo>
                  <a:pt x="130728" y="1751354"/>
                  <a:pt x="142221" y="1768149"/>
                  <a:pt x="154610" y="1784255"/>
                </a:cubicBezTo>
                <a:cubicBezTo>
                  <a:pt x="162543" y="1794568"/>
                  <a:pt x="172300" y="1803578"/>
                  <a:pt x="178994" y="1814735"/>
                </a:cubicBezTo>
                <a:cubicBezTo>
                  <a:pt x="191186" y="1835055"/>
                  <a:pt x="198814" y="1858939"/>
                  <a:pt x="215570" y="1875695"/>
                </a:cubicBezTo>
                <a:cubicBezTo>
                  <a:pt x="221666" y="1881791"/>
                  <a:pt x="228565" y="1887178"/>
                  <a:pt x="233858" y="1893983"/>
                </a:cubicBezTo>
                <a:cubicBezTo>
                  <a:pt x="256432" y="1923007"/>
                  <a:pt x="258480" y="1943660"/>
                  <a:pt x="294818" y="1961039"/>
                </a:cubicBezTo>
                <a:cubicBezTo>
                  <a:pt x="341403" y="1983319"/>
                  <a:pt x="381428" y="1995450"/>
                  <a:pt x="428930" y="2003711"/>
                </a:cubicBezTo>
                <a:cubicBezTo>
                  <a:pt x="554641" y="2025574"/>
                  <a:pt x="508939" y="2019713"/>
                  <a:pt x="617906" y="2028095"/>
                </a:cubicBezTo>
                <a:cubicBezTo>
                  <a:pt x="672770" y="2024031"/>
                  <a:pt x="727930" y="2022899"/>
                  <a:pt x="782498" y="2015903"/>
                </a:cubicBezTo>
                <a:cubicBezTo>
                  <a:pt x="807428" y="2012707"/>
                  <a:pt x="830526" y="1998333"/>
                  <a:pt x="855650" y="1997615"/>
                </a:cubicBezTo>
                <a:cubicBezTo>
                  <a:pt x="1115648" y="1990186"/>
                  <a:pt x="1375842" y="1993551"/>
                  <a:pt x="1635938" y="1991519"/>
                </a:cubicBezTo>
                <a:cubicBezTo>
                  <a:pt x="1650162" y="1989487"/>
                  <a:pt x="1664825" y="1989477"/>
                  <a:pt x="1678610" y="1985423"/>
                </a:cubicBezTo>
                <a:cubicBezTo>
                  <a:pt x="1699606" y="1979248"/>
                  <a:pt x="1739570" y="1961039"/>
                  <a:pt x="1739570" y="1961039"/>
                </a:cubicBezTo>
                <a:cubicBezTo>
                  <a:pt x="1743634" y="1952911"/>
                  <a:pt x="1749151" y="1945359"/>
                  <a:pt x="1751762" y="1936655"/>
                </a:cubicBezTo>
                <a:cubicBezTo>
                  <a:pt x="1769681" y="1876924"/>
                  <a:pt x="1744707" y="1919805"/>
                  <a:pt x="1770050" y="1881791"/>
                </a:cubicBezTo>
                <a:cubicBezTo>
                  <a:pt x="1777278" y="1856492"/>
                  <a:pt x="1782643" y="1832220"/>
                  <a:pt x="1794434" y="1808639"/>
                </a:cubicBezTo>
                <a:cubicBezTo>
                  <a:pt x="1799733" y="1798041"/>
                  <a:pt x="1806626" y="1788319"/>
                  <a:pt x="1812722" y="1778159"/>
                </a:cubicBezTo>
                <a:cubicBezTo>
                  <a:pt x="1810690" y="1737519"/>
                  <a:pt x="1814125" y="1696233"/>
                  <a:pt x="1806626" y="1656239"/>
                </a:cubicBezTo>
                <a:cubicBezTo>
                  <a:pt x="1801758" y="1630275"/>
                  <a:pt x="1785278" y="1607874"/>
                  <a:pt x="1776146" y="1583087"/>
                </a:cubicBezTo>
                <a:cubicBezTo>
                  <a:pt x="1760307" y="1540094"/>
                  <a:pt x="1767416" y="1548168"/>
                  <a:pt x="1757858" y="1509935"/>
                </a:cubicBezTo>
                <a:cubicBezTo>
                  <a:pt x="1754270" y="1495584"/>
                  <a:pt x="1749730" y="1481487"/>
                  <a:pt x="1745666" y="1467263"/>
                </a:cubicBezTo>
                <a:cubicBezTo>
                  <a:pt x="1743634" y="1446943"/>
                  <a:pt x="1741825" y="1426599"/>
                  <a:pt x="1739570" y="1406303"/>
                </a:cubicBezTo>
                <a:cubicBezTo>
                  <a:pt x="1737761" y="1390021"/>
                  <a:pt x="1735003" y="1373846"/>
                  <a:pt x="1733474" y="1357535"/>
                </a:cubicBezTo>
                <a:cubicBezTo>
                  <a:pt x="1728906" y="1308812"/>
                  <a:pt x="1726318" y="1259908"/>
                  <a:pt x="1721282" y="1211231"/>
                </a:cubicBezTo>
                <a:cubicBezTo>
                  <a:pt x="1720216" y="1200925"/>
                  <a:pt x="1718824" y="1190453"/>
                  <a:pt x="1715186" y="1180751"/>
                </a:cubicBezTo>
                <a:cubicBezTo>
                  <a:pt x="1712614" y="1173891"/>
                  <a:pt x="1705970" y="1169158"/>
                  <a:pt x="1702994" y="1162463"/>
                </a:cubicBezTo>
                <a:cubicBezTo>
                  <a:pt x="1697775" y="1150719"/>
                  <a:pt x="1695745" y="1137750"/>
                  <a:pt x="1690802" y="1125887"/>
                </a:cubicBezTo>
                <a:cubicBezTo>
                  <a:pt x="1685559" y="1113304"/>
                  <a:pt x="1678108" y="1101741"/>
                  <a:pt x="1672514" y="1089311"/>
                </a:cubicBezTo>
                <a:cubicBezTo>
                  <a:pt x="1659813" y="1061087"/>
                  <a:pt x="1648130" y="1032415"/>
                  <a:pt x="1635938" y="1003967"/>
                </a:cubicBezTo>
                <a:cubicBezTo>
                  <a:pt x="1629842" y="989743"/>
                  <a:pt x="1622544" y="975976"/>
                  <a:pt x="1617650" y="961295"/>
                </a:cubicBezTo>
                <a:cubicBezTo>
                  <a:pt x="1611554" y="943007"/>
                  <a:pt x="1604658" y="924967"/>
                  <a:pt x="1599362" y="906431"/>
                </a:cubicBezTo>
                <a:cubicBezTo>
                  <a:pt x="1596516" y="896468"/>
                  <a:pt x="1595514" y="886065"/>
                  <a:pt x="1593266" y="875951"/>
                </a:cubicBezTo>
                <a:cubicBezTo>
                  <a:pt x="1591449" y="867772"/>
                  <a:pt x="1589374" y="859650"/>
                  <a:pt x="1587170" y="851567"/>
                </a:cubicBezTo>
                <a:cubicBezTo>
                  <a:pt x="1574054" y="803475"/>
                  <a:pt x="1573959" y="805837"/>
                  <a:pt x="1556690" y="754031"/>
                </a:cubicBezTo>
                <a:cubicBezTo>
                  <a:pt x="1554751" y="734637"/>
                  <a:pt x="1549552" y="673982"/>
                  <a:pt x="1544498" y="650399"/>
                </a:cubicBezTo>
                <a:cubicBezTo>
                  <a:pt x="1541398" y="635934"/>
                  <a:pt x="1536370" y="621951"/>
                  <a:pt x="1532306" y="607727"/>
                </a:cubicBezTo>
                <a:cubicBezTo>
                  <a:pt x="1530274" y="571151"/>
                  <a:pt x="1529430" y="534490"/>
                  <a:pt x="1526210" y="497999"/>
                </a:cubicBezTo>
                <a:cubicBezTo>
                  <a:pt x="1517648" y="400959"/>
                  <a:pt x="1527352" y="427130"/>
                  <a:pt x="1501826" y="376079"/>
                </a:cubicBezTo>
                <a:cubicBezTo>
                  <a:pt x="1493698" y="341535"/>
                  <a:pt x="1484981" y="307124"/>
                  <a:pt x="1477442" y="272447"/>
                </a:cubicBezTo>
                <a:cubicBezTo>
                  <a:pt x="1464284" y="211919"/>
                  <a:pt x="1480596" y="258996"/>
                  <a:pt x="1459154" y="205391"/>
                </a:cubicBezTo>
                <a:cubicBezTo>
                  <a:pt x="1446404" y="128890"/>
                  <a:pt x="1463073" y="211052"/>
                  <a:pt x="1434770" y="126143"/>
                </a:cubicBezTo>
                <a:cubicBezTo>
                  <a:pt x="1431493" y="116313"/>
                  <a:pt x="1431951" y="105493"/>
                  <a:pt x="1428674" y="95663"/>
                </a:cubicBezTo>
                <a:cubicBezTo>
                  <a:pt x="1423780" y="80982"/>
                  <a:pt x="1413434" y="70263"/>
                  <a:pt x="1410386" y="65183"/>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5CC0AD0-2DA2-2593-AC5A-EA374CC86B00}"/>
              </a:ext>
            </a:extLst>
          </p:cNvPr>
          <p:cNvSpPr txBox="1"/>
          <p:nvPr/>
        </p:nvSpPr>
        <p:spPr>
          <a:xfrm>
            <a:off x="426948" y="3429000"/>
            <a:ext cx="7602394" cy="369332"/>
          </a:xfrm>
          <a:prstGeom prst="rect">
            <a:avLst/>
          </a:prstGeom>
          <a:noFill/>
        </p:spPr>
        <p:txBody>
          <a:bodyPr wrap="square" rtlCol="0">
            <a:spAutoFit/>
          </a:bodyPr>
          <a:lstStyle/>
          <a:p>
            <a:r>
              <a:rPr lang="en-US" dirty="0"/>
              <a:t>Oops! We have compile error! (we didn’t know that!). So the test fails.</a:t>
            </a:r>
          </a:p>
        </p:txBody>
      </p:sp>
      <p:pic>
        <p:nvPicPr>
          <p:cNvPr id="21" name="Picture 20">
            <a:extLst>
              <a:ext uri="{FF2B5EF4-FFF2-40B4-BE49-F238E27FC236}">
                <a16:creationId xmlns:a16="http://schemas.microsoft.com/office/drawing/2014/main" id="{66931653-D7D7-FC9F-A017-D80EE684EC3B}"/>
              </a:ext>
            </a:extLst>
          </p:cNvPr>
          <p:cNvPicPr>
            <a:picLocks noChangeAspect="1"/>
          </p:cNvPicPr>
          <p:nvPr/>
        </p:nvPicPr>
        <p:blipFill>
          <a:blip r:embed="rId7"/>
          <a:stretch>
            <a:fillRect/>
          </a:stretch>
        </p:blipFill>
        <p:spPr>
          <a:xfrm>
            <a:off x="929809" y="1585276"/>
            <a:ext cx="8900160" cy="1151864"/>
          </a:xfrm>
          <a:prstGeom prst="rect">
            <a:avLst/>
          </a:prstGeom>
        </p:spPr>
      </p:pic>
      <p:sp>
        <p:nvSpPr>
          <p:cNvPr id="22" name="TextBox 21">
            <a:extLst>
              <a:ext uri="{FF2B5EF4-FFF2-40B4-BE49-F238E27FC236}">
                <a16:creationId xmlns:a16="http://schemas.microsoft.com/office/drawing/2014/main" id="{7E9FD8A1-C55F-F169-0A7C-AC55B75197B6}"/>
              </a:ext>
            </a:extLst>
          </p:cNvPr>
          <p:cNvSpPr txBox="1"/>
          <p:nvPr/>
        </p:nvSpPr>
        <p:spPr>
          <a:xfrm>
            <a:off x="426948" y="503633"/>
            <a:ext cx="7602394" cy="369332"/>
          </a:xfrm>
          <a:prstGeom prst="rect">
            <a:avLst/>
          </a:prstGeom>
          <a:noFill/>
        </p:spPr>
        <p:txBody>
          <a:bodyPr wrap="square" rtlCol="0">
            <a:spAutoFit/>
          </a:bodyPr>
          <a:lstStyle/>
          <a:p>
            <a:r>
              <a:rPr lang="en-US" dirty="0"/>
              <a:t>Let’s run the code now.</a:t>
            </a:r>
          </a:p>
        </p:txBody>
      </p:sp>
    </p:spTree>
    <p:extLst>
      <p:ext uri="{BB962C8B-B14F-4D97-AF65-F5344CB8AC3E}">
        <p14:creationId xmlns:p14="http://schemas.microsoft.com/office/powerpoint/2010/main" val="340587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604768"/>
              <a:chOff x="0" y="1597306"/>
              <a:chExt cx="12191999" cy="5604768"/>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B9DEBD99-C9B5-9823-AE47-DCB15D6959FE}"/>
                  </a:ext>
                </a:extLst>
              </p:cNvPr>
              <p:cNvSpPr/>
              <p:nvPr/>
            </p:nvSpPr>
            <p:spPr>
              <a:xfrm>
                <a:off x="741111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1D9696BB-1E69-619C-7ABF-1E3CF8962CB3}"/>
                  </a:ext>
                </a:extLst>
              </p:cNvPr>
              <p:cNvSpPr/>
              <p:nvPr/>
            </p:nvSpPr>
            <p:spPr>
              <a:xfrm>
                <a:off x="7065216" y="5612591"/>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1800" b="1" kern="1200" dirty="0"/>
                <a:t>Write code &amp; Implement</a:t>
              </a:r>
            </a:p>
          </p:txBody>
        </p:sp>
      </p:grpSp>
      <p:sp>
        <p:nvSpPr>
          <p:cNvPr id="3" name="Freeform: Shape 2">
            <a:extLst>
              <a:ext uri="{FF2B5EF4-FFF2-40B4-BE49-F238E27FC236}">
                <a16:creationId xmlns:a16="http://schemas.microsoft.com/office/drawing/2014/main" id="{90C416EA-09D8-8943-C424-1A4459C96B62}"/>
              </a:ext>
            </a:extLst>
          </p:cNvPr>
          <p:cNvSpPr/>
          <p:nvPr/>
        </p:nvSpPr>
        <p:spPr>
          <a:xfrm>
            <a:off x="8620614" y="4424680"/>
            <a:ext cx="2123301" cy="1958128"/>
          </a:xfrm>
          <a:custGeom>
            <a:avLst/>
            <a:gdLst>
              <a:gd name="connsiteX0" fmla="*/ 1148226 w 2123301"/>
              <a:gd name="connsiteY0" fmla="*/ 1798320 h 1958128"/>
              <a:gd name="connsiteX1" fmla="*/ 1148226 w 2123301"/>
              <a:gd name="connsiteY1" fmla="*/ 1798320 h 1958128"/>
              <a:gd name="connsiteX2" fmla="*/ 1209186 w 2123301"/>
              <a:gd name="connsiteY2" fmla="*/ 1722120 h 1958128"/>
              <a:gd name="connsiteX3" fmla="*/ 1239666 w 2123301"/>
              <a:gd name="connsiteY3" fmla="*/ 1635760 h 1958128"/>
              <a:gd name="connsiteX4" fmla="*/ 1290466 w 2123301"/>
              <a:gd name="connsiteY4" fmla="*/ 1539240 h 1958128"/>
              <a:gd name="connsiteX5" fmla="*/ 1315866 w 2123301"/>
              <a:gd name="connsiteY5" fmla="*/ 1508760 h 1958128"/>
              <a:gd name="connsiteX6" fmla="*/ 1336186 w 2123301"/>
              <a:gd name="connsiteY6" fmla="*/ 1478280 h 1958128"/>
              <a:gd name="connsiteX7" fmla="*/ 1407306 w 2123301"/>
              <a:gd name="connsiteY7" fmla="*/ 1432560 h 1958128"/>
              <a:gd name="connsiteX8" fmla="*/ 1458106 w 2123301"/>
              <a:gd name="connsiteY8" fmla="*/ 1402080 h 1958128"/>
              <a:gd name="connsiteX9" fmla="*/ 1524146 w 2123301"/>
              <a:gd name="connsiteY9" fmla="*/ 1386840 h 1958128"/>
              <a:gd name="connsiteX10" fmla="*/ 1610506 w 2123301"/>
              <a:gd name="connsiteY10" fmla="*/ 1371600 h 1958128"/>
              <a:gd name="connsiteX11" fmla="*/ 1676546 w 2123301"/>
              <a:gd name="connsiteY11" fmla="*/ 1356360 h 1958128"/>
              <a:gd name="connsiteX12" fmla="*/ 1712106 w 2123301"/>
              <a:gd name="connsiteY12" fmla="*/ 1346200 h 1958128"/>
              <a:gd name="connsiteX13" fmla="*/ 1752746 w 2123301"/>
              <a:gd name="connsiteY13" fmla="*/ 1341120 h 1958128"/>
              <a:gd name="connsiteX14" fmla="*/ 1930546 w 2123301"/>
              <a:gd name="connsiteY14" fmla="*/ 1239520 h 1958128"/>
              <a:gd name="connsiteX15" fmla="*/ 1961026 w 2123301"/>
              <a:gd name="connsiteY15" fmla="*/ 1214120 h 1958128"/>
              <a:gd name="connsiteX16" fmla="*/ 2011826 w 2123301"/>
              <a:gd name="connsiteY16" fmla="*/ 1163320 h 1958128"/>
              <a:gd name="connsiteX17" fmla="*/ 2077866 w 2123301"/>
              <a:gd name="connsiteY17" fmla="*/ 1051560 h 1958128"/>
              <a:gd name="connsiteX18" fmla="*/ 2108346 w 2123301"/>
              <a:gd name="connsiteY18" fmla="*/ 980440 h 1958128"/>
              <a:gd name="connsiteX19" fmla="*/ 2093106 w 2123301"/>
              <a:gd name="connsiteY19" fmla="*/ 574040 h 1958128"/>
              <a:gd name="connsiteX20" fmla="*/ 2062626 w 2123301"/>
              <a:gd name="connsiteY20" fmla="*/ 492760 h 1958128"/>
              <a:gd name="connsiteX21" fmla="*/ 1955946 w 2123301"/>
              <a:gd name="connsiteY21" fmla="*/ 340360 h 1958128"/>
              <a:gd name="connsiteX22" fmla="*/ 1915306 w 2123301"/>
              <a:gd name="connsiteY22" fmla="*/ 299720 h 1958128"/>
              <a:gd name="connsiteX23" fmla="*/ 1727346 w 2123301"/>
              <a:gd name="connsiteY23" fmla="*/ 203200 h 1958128"/>
              <a:gd name="connsiteX24" fmla="*/ 1559706 w 2123301"/>
              <a:gd name="connsiteY24" fmla="*/ 137160 h 1958128"/>
              <a:gd name="connsiteX25" fmla="*/ 1397146 w 2123301"/>
              <a:gd name="connsiteY25" fmla="*/ 91440 h 1958128"/>
              <a:gd name="connsiteX26" fmla="*/ 1056786 w 2123301"/>
              <a:gd name="connsiteY26" fmla="*/ 10160 h 1958128"/>
              <a:gd name="connsiteX27" fmla="*/ 868826 w 2123301"/>
              <a:gd name="connsiteY27" fmla="*/ 0 h 1958128"/>
              <a:gd name="connsiteX28" fmla="*/ 564026 w 2123301"/>
              <a:gd name="connsiteY28" fmla="*/ 66040 h 1958128"/>
              <a:gd name="connsiteX29" fmla="*/ 426866 w 2123301"/>
              <a:gd name="connsiteY29" fmla="*/ 142240 h 1958128"/>
              <a:gd name="connsiteX30" fmla="*/ 320186 w 2123301"/>
              <a:gd name="connsiteY30" fmla="*/ 218440 h 1958128"/>
              <a:gd name="connsiteX31" fmla="*/ 167786 w 2123301"/>
              <a:gd name="connsiteY31" fmla="*/ 421640 h 1958128"/>
              <a:gd name="connsiteX32" fmla="*/ 127146 w 2123301"/>
              <a:gd name="connsiteY32" fmla="*/ 528320 h 1958128"/>
              <a:gd name="connsiteX33" fmla="*/ 86506 w 2123301"/>
              <a:gd name="connsiteY33" fmla="*/ 604520 h 1958128"/>
              <a:gd name="connsiteX34" fmla="*/ 5226 w 2123301"/>
              <a:gd name="connsiteY34" fmla="*/ 878840 h 1958128"/>
              <a:gd name="connsiteX35" fmla="*/ 146 w 2123301"/>
              <a:gd name="connsiteY35" fmla="*/ 995680 h 1958128"/>
              <a:gd name="connsiteX36" fmla="*/ 15386 w 2123301"/>
              <a:gd name="connsiteY36" fmla="*/ 1275080 h 1958128"/>
              <a:gd name="connsiteX37" fmla="*/ 61106 w 2123301"/>
              <a:gd name="connsiteY37" fmla="*/ 1473200 h 1958128"/>
              <a:gd name="connsiteX38" fmla="*/ 86506 w 2123301"/>
              <a:gd name="connsiteY38" fmla="*/ 1539240 h 1958128"/>
              <a:gd name="connsiteX39" fmla="*/ 111906 w 2123301"/>
              <a:gd name="connsiteY39" fmla="*/ 1615440 h 1958128"/>
              <a:gd name="connsiteX40" fmla="*/ 203346 w 2123301"/>
              <a:gd name="connsiteY40" fmla="*/ 1757680 h 1958128"/>
              <a:gd name="connsiteX41" fmla="*/ 233826 w 2123301"/>
              <a:gd name="connsiteY41" fmla="*/ 1788160 h 1958128"/>
              <a:gd name="connsiteX42" fmla="*/ 360826 w 2123301"/>
              <a:gd name="connsiteY42" fmla="*/ 1884680 h 1958128"/>
              <a:gd name="connsiteX43" fmla="*/ 508146 w 2123301"/>
              <a:gd name="connsiteY43" fmla="*/ 1930400 h 1958128"/>
              <a:gd name="connsiteX44" fmla="*/ 574186 w 2123301"/>
              <a:gd name="connsiteY44" fmla="*/ 1940560 h 1958128"/>
              <a:gd name="connsiteX45" fmla="*/ 701186 w 2123301"/>
              <a:gd name="connsiteY45" fmla="*/ 1955800 h 1958128"/>
              <a:gd name="connsiteX46" fmla="*/ 995826 w 2123301"/>
              <a:gd name="connsiteY46" fmla="*/ 1935480 h 1958128"/>
              <a:gd name="connsiteX47" fmla="*/ 1016146 w 2123301"/>
              <a:gd name="connsiteY47" fmla="*/ 1925320 h 1958128"/>
              <a:gd name="connsiteX48" fmla="*/ 1117746 w 2123301"/>
              <a:gd name="connsiteY48" fmla="*/ 1813560 h 1958128"/>
              <a:gd name="connsiteX49" fmla="*/ 1148226 w 2123301"/>
              <a:gd name="connsiteY49" fmla="*/ 1798320 h 19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3301" h="1958128">
                <a:moveTo>
                  <a:pt x="1148226" y="1798320"/>
                </a:moveTo>
                <a:lnTo>
                  <a:pt x="1148226" y="1798320"/>
                </a:lnTo>
                <a:cubicBezTo>
                  <a:pt x="1168546" y="1772920"/>
                  <a:pt x="1193239" y="1750470"/>
                  <a:pt x="1209186" y="1722120"/>
                </a:cubicBezTo>
                <a:cubicBezTo>
                  <a:pt x="1224152" y="1695513"/>
                  <a:pt x="1229234" y="1664449"/>
                  <a:pt x="1239666" y="1635760"/>
                </a:cubicBezTo>
                <a:cubicBezTo>
                  <a:pt x="1252119" y="1601513"/>
                  <a:pt x="1269269" y="1568915"/>
                  <a:pt x="1290466" y="1539240"/>
                </a:cubicBezTo>
                <a:cubicBezTo>
                  <a:pt x="1298153" y="1528478"/>
                  <a:pt x="1307931" y="1519340"/>
                  <a:pt x="1315866" y="1508760"/>
                </a:cubicBezTo>
                <a:cubicBezTo>
                  <a:pt x="1323192" y="1498991"/>
                  <a:pt x="1327552" y="1486914"/>
                  <a:pt x="1336186" y="1478280"/>
                </a:cubicBezTo>
                <a:cubicBezTo>
                  <a:pt x="1390114" y="1424352"/>
                  <a:pt x="1363503" y="1455922"/>
                  <a:pt x="1407306" y="1432560"/>
                </a:cubicBezTo>
                <a:cubicBezTo>
                  <a:pt x="1424730" y="1423267"/>
                  <a:pt x="1438627" y="1405326"/>
                  <a:pt x="1458106" y="1402080"/>
                </a:cubicBezTo>
                <a:cubicBezTo>
                  <a:pt x="1571292" y="1383216"/>
                  <a:pt x="1394249" y="1413902"/>
                  <a:pt x="1524146" y="1386840"/>
                </a:cubicBezTo>
                <a:cubicBezTo>
                  <a:pt x="1552763" y="1380878"/>
                  <a:pt x="1582023" y="1378173"/>
                  <a:pt x="1610506" y="1371600"/>
                </a:cubicBezTo>
                <a:lnTo>
                  <a:pt x="1676546" y="1356360"/>
                </a:lnTo>
                <a:cubicBezTo>
                  <a:pt x="1688506" y="1353370"/>
                  <a:pt x="1700018" y="1348618"/>
                  <a:pt x="1712106" y="1346200"/>
                </a:cubicBezTo>
                <a:cubicBezTo>
                  <a:pt x="1725493" y="1343523"/>
                  <a:pt x="1739199" y="1342813"/>
                  <a:pt x="1752746" y="1341120"/>
                </a:cubicBezTo>
                <a:cubicBezTo>
                  <a:pt x="1809253" y="1312866"/>
                  <a:pt x="1887576" y="1275329"/>
                  <a:pt x="1930546" y="1239520"/>
                </a:cubicBezTo>
                <a:cubicBezTo>
                  <a:pt x="1940706" y="1231053"/>
                  <a:pt x="1951378" y="1223165"/>
                  <a:pt x="1961026" y="1214120"/>
                </a:cubicBezTo>
                <a:cubicBezTo>
                  <a:pt x="1978496" y="1197741"/>
                  <a:pt x="1997849" y="1182766"/>
                  <a:pt x="2011826" y="1163320"/>
                </a:cubicBezTo>
                <a:cubicBezTo>
                  <a:pt x="2037081" y="1128183"/>
                  <a:pt x="2060821" y="1091333"/>
                  <a:pt x="2077866" y="1051560"/>
                </a:cubicBezTo>
                <a:lnTo>
                  <a:pt x="2108346" y="980440"/>
                </a:lnTo>
                <a:cubicBezTo>
                  <a:pt x="2125178" y="845782"/>
                  <a:pt x="2136409" y="703949"/>
                  <a:pt x="2093106" y="574040"/>
                </a:cubicBezTo>
                <a:cubicBezTo>
                  <a:pt x="2083956" y="546589"/>
                  <a:pt x="2076678" y="518054"/>
                  <a:pt x="2062626" y="492760"/>
                </a:cubicBezTo>
                <a:cubicBezTo>
                  <a:pt x="2029506" y="433145"/>
                  <a:pt x="2011914" y="396328"/>
                  <a:pt x="1955946" y="340360"/>
                </a:cubicBezTo>
                <a:cubicBezTo>
                  <a:pt x="1942399" y="326813"/>
                  <a:pt x="1930465" y="311434"/>
                  <a:pt x="1915306" y="299720"/>
                </a:cubicBezTo>
                <a:cubicBezTo>
                  <a:pt x="1851030" y="250053"/>
                  <a:pt x="1805885" y="236579"/>
                  <a:pt x="1727346" y="203200"/>
                </a:cubicBezTo>
                <a:cubicBezTo>
                  <a:pt x="1697493" y="190512"/>
                  <a:pt x="1592746" y="147072"/>
                  <a:pt x="1559706" y="137160"/>
                </a:cubicBezTo>
                <a:cubicBezTo>
                  <a:pt x="1277232" y="52418"/>
                  <a:pt x="1587670" y="143834"/>
                  <a:pt x="1397146" y="91440"/>
                </a:cubicBezTo>
                <a:cubicBezTo>
                  <a:pt x="1304497" y="65962"/>
                  <a:pt x="1146791" y="14660"/>
                  <a:pt x="1056786" y="10160"/>
                </a:cubicBezTo>
                <a:lnTo>
                  <a:pt x="868826" y="0"/>
                </a:lnTo>
                <a:cubicBezTo>
                  <a:pt x="767226" y="22013"/>
                  <a:pt x="662985" y="34191"/>
                  <a:pt x="564026" y="66040"/>
                </a:cubicBezTo>
                <a:cubicBezTo>
                  <a:pt x="514239" y="82063"/>
                  <a:pt x="471218" y="114520"/>
                  <a:pt x="426866" y="142240"/>
                </a:cubicBezTo>
                <a:cubicBezTo>
                  <a:pt x="389809" y="165401"/>
                  <a:pt x="352709" y="189252"/>
                  <a:pt x="320186" y="218440"/>
                </a:cubicBezTo>
                <a:cubicBezTo>
                  <a:pt x="256560" y="275540"/>
                  <a:pt x="205176" y="344990"/>
                  <a:pt x="167786" y="421640"/>
                </a:cubicBezTo>
                <a:cubicBezTo>
                  <a:pt x="151103" y="455841"/>
                  <a:pt x="142601" y="493547"/>
                  <a:pt x="127146" y="528320"/>
                </a:cubicBezTo>
                <a:cubicBezTo>
                  <a:pt x="115455" y="554626"/>
                  <a:pt x="98125" y="578183"/>
                  <a:pt x="86506" y="604520"/>
                </a:cubicBezTo>
                <a:cubicBezTo>
                  <a:pt x="47789" y="692278"/>
                  <a:pt x="27076" y="785977"/>
                  <a:pt x="5226" y="878840"/>
                </a:cubicBezTo>
                <a:cubicBezTo>
                  <a:pt x="3533" y="917787"/>
                  <a:pt x="-853" y="956709"/>
                  <a:pt x="146" y="995680"/>
                </a:cubicBezTo>
                <a:cubicBezTo>
                  <a:pt x="2537" y="1088921"/>
                  <a:pt x="9568" y="1181990"/>
                  <a:pt x="15386" y="1275080"/>
                </a:cubicBezTo>
                <a:cubicBezTo>
                  <a:pt x="19469" y="1340410"/>
                  <a:pt x="39840" y="1417908"/>
                  <a:pt x="61106" y="1473200"/>
                </a:cubicBezTo>
                <a:cubicBezTo>
                  <a:pt x="69573" y="1495213"/>
                  <a:pt x="78573" y="1517029"/>
                  <a:pt x="86506" y="1539240"/>
                </a:cubicBezTo>
                <a:cubicBezTo>
                  <a:pt x="95511" y="1564454"/>
                  <a:pt x="100774" y="1591090"/>
                  <a:pt x="111906" y="1615440"/>
                </a:cubicBezTo>
                <a:cubicBezTo>
                  <a:pt x="147216" y="1692680"/>
                  <a:pt x="155954" y="1706643"/>
                  <a:pt x="203346" y="1757680"/>
                </a:cubicBezTo>
                <a:cubicBezTo>
                  <a:pt x="213123" y="1768209"/>
                  <a:pt x="223297" y="1778383"/>
                  <a:pt x="233826" y="1788160"/>
                </a:cubicBezTo>
                <a:cubicBezTo>
                  <a:pt x="263178" y="1815416"/>
                  <a:pt x="333765" y="1875015"/>
                  <a:pt x="360826" y="1884680"/>
                </a:cubicBezTo>
                <a:cubicBezTo>
                  <a:pt x="421406" y="1906316"/>
                  <a:pt x="444481" y="1916758"/>
                  <a:pt x="508146" y="1930400"/>
                </a:cubicBezTo>
                <a:cubicBezTo>
                  <a:pt x="529924" y="1935067"/>
                  <a:pt x="552243" y="1936744"/>
                  <a:pt x="574186" y="1940560"/>
                </a:cubicBezTo>
                <a:cubicBezTo>
                  <a:pt x="668377" y="1956941"/>
                  <a:pt x="580589" y="1947760"/>
                  <a:pt x="701186" y="1955800"/>
                </a:cubicBezTo>
                <a:cubicBezTo>
                  <a:pt x="802969" y="1951885"/>
                  <a:pt x="902785" y="1972696"/>
                  <a:pt x="995826" y="1935480"/>
                </a:cubicBezTo>
                <a:cubicBezTo>
                  <a:pt x="1002857" y="1932668"/>
                  <a:pt x="1009373" y="1928707"/>
                  <a:pt x="1016146" y="1925320"/>
                </a:cubicBezTo>
                <a:cubicBezTo>
                  <a:pt x="1032114" y="1902255"/>
                  <a:pt x="1080202" y="1819817"/>
                  <a:pt x="1117746" y="1813560"/>
                </a:cubicBezTo>
                <a:cubicBezTo>
                  <a:pt x="1153237" y="1807645"/>
                  <a:pt x="1143146" y="1800860"/>
                  <a:pt x="1148226" y="179832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A2B718-EC97-4EA1-55C7-DC64D3A32C7C}"/>
              </a:ext>
            </a:extLst>
          </p:cNvPr>
          <p:cNvSpPr txBox="1"/>
          <p:nvPr/>
        </p:nvSpPr>
        <p:spPr>
          <a:xfrm>
            <a:off x="426948" y="1935764"/>
            <a:ext cx="7602394" cy="369332"/>
          </a:xfrm>
          <a:prstGeom prst="rect">
            <a:avLst/>
          </a:prstGeom>
          <a:noFill/>
        </p:spPr>
        <p:txBody>
          <a:bodyPr wrap="square" rtlCol="0">
            <a:spAutoFit/>
          </a:bodyPr>
          <a:lstStyle/>
          <a:p>
            <a:r>
              <a:rPr lang="en-US" dirty="0"/>
              <a:t>And check we move a step forward =)</a:t>
            </a:r>
          </a:p>
        </p:txBody>
      </p:sp>
      <p:sp>
        <p:nvSpPr>
          <p:cNvPr id="5" name="TextBox 4">
            <a:extLst>
              <a:ext uri="{FF2B5EF4-FFF2-40B4-BE49-F238E27FC236}">
                <a16:creationId xmlns:a16="http://schemas.microsoft.com/office/drawing/2014/main" id="{03F34480-2B09-290E-49F1-6FD98F6CCA86}"/>
              </a:ext>
            </a:extLst>
          </p:cNvPr>
          <p:cNvSpPr txBox="1"/>
          <p:nvPr/>
        </p:nvSpPr>
        <p:spPr>
          <a:xfrm>
            <a:off x="426948" y="503633"/>
            <a:ext cx="7602394" cy="369332"/>
          </a:xfrm>
          <a:prstGeom prst="rect">
            <a:avLst/>
          </a:prstGeom>
          <a:noFill/>
        </p:spPr>
        <p:txBody>
          <a:bodyPr wrap="square" rtlCol="0">
            <a:spAutoFit/>
          </a:bodyPr>
          <a:lstStyle/>
          <a:p>
            <a:r>
              <a:rPr lang="en-US" dirty="0"/>
              <a:t>First let’s create a Calculator class.</a:t>
            </a:r>
          </a:p>
        </p:txBody>
      </p:sp>
      <p:pic>
        <p:nvPicPr>
          <p:cNvPr id="18" name="Picture 17">
            <a:extLst>
              <a:ext uri="{FF2B5EF4-FFF2-40B4-BE49-F238E27FC236}">
                <a16:creationId xmlns:a16="http://schemas.microsoft.com/office/drawing/2014/main" id="{66757F7A-883B-C209-7AD1-BFE512AD6A1B}"/>
              </a:ext>
            </a:extLst>
          </p:cNvPr>
          <p:cNvPicPr>
            <a:picLocks noChangeAspect="1"/>
          </p:cNvPicPr>
          <p:nvPr/>
        </p:nvPicPr>
        <p:blipFill>
          <a:blip r:embed="rId7"/>
          <a:stretch>
            <a:fillRect/>
          </a:stretch>
        </p:blipFill>
        <p:spPr>
          <a:xfrm>
            <a:off x="5597068" y="366288"/>
            <a:ext cx="3562847" cy="1276528"/>
          </a:xfrm>
          <a:prstGeom prst="rect">
            <a:avLst/>
          </a:prstGeom>
        </p:spPr>
      </p:pic>
      <p:pic>
        <p:nvPicPr>
          <p:cNvPr id="19" name="Picture 18">
            <a:extLst>
              <a:ext uri="{FF2B5EF4-FFF2-40B4-BE49-F238E27FC236}">
                <a16:creationId xmlns:a16="http://schemas.microsoft.com/office/drawing/2014/main" id="{313C652B-69CC-52EB-2EDD-3C58462FE017}"/>
              </a:ext>
            </a:extLst>
          </p:cNvPr>
          <p:cNvPicPr>
            <a:picLocks noChangeAspect="1"/>
          </p:cNvPicPr>
          <p:nvPr/>
        </p:nvPicPr>
        <p:blipFill>
          <a:blip r:embed="rId8"/>
          <a:stretch>
            <a:fillRect/>
          </a:stretch>
        </p:blipFill>
        <p:spPr>
          <a:xfrm>
            <a:off x="5587747" y="1874671"/>
            <a:ext cx="3462821" cy="1300344"/>
          </a:xfrm>
          <a:prstGeom prst="rect">
            <a:avLst/>
          </a:prstGeom>
        </p:spPr>
      </p:pic>
      <p:sp>
        <p:nvSpPr>
          <p:cNvPr id="23" name="TextBox 22">
            <a:extLst>
              <a:ext uri="{FF2B5EF4-FFF2-40B4-BE49-F238E27FC236}">
                <a16:creationId xmlns:a16="http://schemas.microsoft.com/office/drawing/2014/main" id="{004965D7-EFA9-11C2-C2F0-E03CD4CD7200}"/>
              </a:ext>
            </a:extLst>
          </p:cNvPr>
          <p:cNvSpPr txBox="1"/>
          <p:nvPr/>
        </p:nvSpPr>
        <p:spPr>
          <a:xfrm>
            <a:off x="426948" y="3481927"/>
            <a:ext cx="7602394" cy="369332"/>
          </a:xfrm>
          <a:prstGeom prst="rect">
            <a:avLst/>
          </a:prstGeom>
          <a:noFill/>
        </p:spPr>
        <p:txBody>
          <a:bodyPr wrap="square" rtlCol="0">
            <a:spAutoFit/>
          </a:bodyPr>
          <a:lstStyle/>
          <a:p>
            <a:r>
              <a:rPr lang="en-US" dirty="0"/>
              <a:t>Now let’s create ‘divide’ method: </a:t>
            </a:r>
          </a:p>
        </p:txBody>
      </p:sp>
      <p:pic>
        <p:nvPicPr>
          <p:cNvPr id="24" name="Picture 23">
            <a:extLst>
              <a:ext uri="{FF2B5EF4-FFF2-40B4-BE49-F238E27FC236}">
                <a16:creationId xmlns:a16="http://schemas.microsoft.com/office/drawing/2014/main" id="{ACC39B86-EA3B-4CDE-1E48-91E77CC29779}"/>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5400112" y="3448471"/>
            <a:ext cx="2864933" cy="1401229"/>
          </a:xfrm>
          <a:prstGeom prst="rect">
            <a:avLst/>
          </a:prstGeom>
        </p:spPr>
      </p:pic>
      <p:sp>
        <p:nvSpPr>
          <p:cNvPr id="25" name="TextBox 24">
            <a:extLst>
              <a:ext uri="{FF2B5EF4-FFF2-40B4-BE49-F238E27FC236}">
                <a16:creationId xmlns:a16="http://schemas.microsoft.com/office/drawing/2014/main" id="{1FBC1401-E8AB-D2C2-AA87-C77292CA87F2}"/>
              </a:ext>
            </a:extLst>
          </p:cNvPr>
          <p:cNvSpPr txBox="1"/>
          <p:nvPr/>
        </p:nvSpPr>
        <p:spPr>
          <a:xfrm>
            <a:off x="426948" y="5067869"/>
            <a:ext cx="7602394" cy="369332"/>
          </a:xfrm>
          <a:prstGeom prst="rect">
            <a:avLst/>
          </a:prstGeom>
          <a:noFill/>
        </p:spPr>
        <p:txBody>
          <a:bodyPr wrap="square" rtlCol="0">
            <a:spAutoFit/>
          </a:bodyPr>
          <a:lstStyle/>
          <a:p>
            <a:r>
              <a:rPr lang="en-US" dirty="0"/>
              <a:t>We are done!</a:t>
            </a:r>
          </a:p>
        </p:txBody>
      </p:sp>
      <p:pic>
        <p:nvPicPr>
          <p:cNvPr id="26" name="Picture 25">
            <a:extLst>
              <a:ext uri="{FF2B5EF4-FFF2-40B4-BE49-F238E27FC236}">
                <a16:creationId xmlns:a16="http://schemas.microsoft.com/office/drawing/2014/main" id="{FA89F1C2-3BBC-9725-AB58-C3724C78BA80}"/>
              </a:ext>
            </a:extLst>
          </p:cNvPr>
          <p:cNvPicPr>
            <a:picLocks noChangeAspect="1"/>
          </p:cNvPicPr>
          <p:nvPr/>
        </p:nvPicPr>
        <p:blipFill>
          <a:blip r:embed="rId10"/>
          <a:stretch>
            <a:fillRect/>
          </a:stretch>
        </p:blipFill>
        <p:spPr>
          <a:xfrm>
            <a:off x="4121717" y="5067869"/>
            <a:ext cx="3678846" cy="1243292"/>
          </a:xfrm>
          <a:prstGeom prst="rect">
            <a:avLst/>
          </a:prstGeom>
        </p:spPr>
      </p:pic>
      <p:sp>
        <p:nvSpPr>
          <p:cNvPr id="17" name="Arrow: Left 16">
            <a:extLst>
              <a:ext uri="{FF2B5EF4-FFF2-40B4-BE49-F238E27FC236}">
                <a16:creationId xmlns:a16="http://schemas.microsoft.com/office/drawing/2014/main" id="{BEDE583B-45E5-75E6-D23F-43265E56BC19}"/>
              </a:ext>
            </a:extLst>
          </p:cNvPr>
          <p:cNvSpPr/>
          <p:nvPr/>
        </p:nvSpPr>
        <p:spPr>
          <a:xfrm>
            <a:off x="8265045" y="3726426"/>
            <a:ext cx="750519" cy="3693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FD1E360-5DC4-FF0D-A04D-B8EE84115587}"/>
              </a:ext>
            </a:extLst>
          </p:cNvPr>
          <p:cNvSpPr txBox="1"/>
          <p:nvPr/>
        </p:nvSpPr>
        <p:spPr>
          <a:xfrm>
            <a:off x="9159915" y="3254477"/>
            <a:ext cx="1939569" cy="1169551"/>
          </a:xfrm>
          <a:prstGeom prst="rect">
            <a:avLst/>
          </a:prstGeom>
          <a:noFill/>
        </p:spPr>
        <p:txBody>
          <a:bodyPr wrap="square" rtlCol="0">
            <a:spAutoFit/>
          </a:bodyPr>
          <a:lstStyle/>
          <a:p>
            <a:r>
              <a:rPr lang="en-US" sz="1400" dirty="0"/>
              <a:t>This step should also be broken into several tiny steps of writing tests and refactoring!</a:t>
            </a:r>
          </a:p>
        </p:txBody>
      </p:sp>
    </p:spTree>
    <p:extLst>
      <p:ext uri="{BB962C8B-B14F-4D97-AF65-F5344CB8AC3E}">
        <p14:creationId xmlns:p14="http://schemas.microsoft.com/office/powerpoint/2010/main" val="2373980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par>
                          <p:cTn id="55" fill="hold">
                            <p:stCondLst>
                              <p:cond delay="500"/>
                            </p:stCondLst>
                            <p:childTnLst>
                              <p:par>
                                <p:cTn id="56" presetID="22" presetClass="entr" presetSubtype="4"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3" grpId="0"/>
      <p:bldP spid="25" grpId="0"/>
      <p:bldP spid="17"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644872"/>
              <a:chOff x="0" y="1507348"/>
              <a:chExt cx="12191999" cy="5644872"/>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dirty="0"/>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3" name="Freeform: Shape 12">
                <a:extLst>
                  <a:ext uri="{FF2B5EF4-FFF2-40B4-BE49-F238E27FC236}">
                    <a16:creationId xmlns:a16="http://schemas.microsoft.com/office/drawing/2014/main" id="{56832943-369F-0A5F-7D4D-B4202F89C2D8}"/>
                  </a:ext>
                </a:extLst>
              </p:cNvPr>
              <p:cNvSpPr/>
              <p:nvPr/>
            </p:nvSpPr>
            <p:spPr>
              <a:xfrm>
                <a:off x="3998443" y="556273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1800" b="1" kern="1200" dirty="0"/>
                <a:t>Run tests</a:t>
              </a:r>
            </a:p>
          </p:txBody>
        </p:sp>
      </p:grpSp>
      <p:sp>
        <p:nvSpPr>
          <p:cNvPr id="17" name="Freeform: Shape 16">
            <a:extLst>
              <a:ext uri="{FF2B5EF4-FFF2-40B4-BE49-F238E27FC236}">
                <a16:creationId xmlns:a16="http://schemas.microsoft.com/office/drawing/2014/main" id="{2026EF38-D089-469C-B0CE-58AE9987BBEF}"/>
              </a:ext>
            </a:extLst>
          </p:cNvPr>
          <p:cNvSpPr/>
          <p:nvPr/>
        </p:nvSpPr>
        <p:spPr>
          <a:xfrm>
            <a:off x="8661264" y="4373880"/>
            <a:ext cx="2086810" cy="2021840"/>
          </a:xfrm>
          <a:custGeom>
            <a:avLst/>
            <a:gdLst>
              <a:gd name="connsiteX0" fmla="*/ 1193936 w 2086810"/>
              <a:gd name="connsiteY0" fmla="*/ 1981200 h 2021840"/>
              <a:gd name="connsiteX1" fmla="*/ 1193936 w 2086810"/>
              <a:gd name="connsiteY1" fmla="*/ 1981200 h 2021840"/>
              <a:gd name="connsiteX2" fmla="*/ 1138056 w 2086810"/>
              <a:gd name="connsiteY2" fmla="*/ 1965960 h 2021840"/>
              <a:gd name="connsiteX3" fmla="*/ 1117736 w 2086810"/>
              <a:gd name="connsiteY3" fmla="*/ 1945640 h 2021840"/>
              <a:gd name="connsiteX4" fmla="*/ 1082176 w 2086810"/>
              <a:gd name="connsiteY4" fmla="*/ 1920240 h 2021840"/>
              <a:gd name="connsiteX5" fmla="*/ 1046616 w 2086810"/>
              <a:gd name="connsiteY5" fmla="*/ 1884680 h 2021840"/>
              <a:gd name="connsiteX6" fmla="*/ 960256 w 2086810"/>
              <a:gd name="connsiteY6" fmla="*/ 1813560 h 2021840"/>
              <a:gd name="connsiteX7" fmla="*/ 929776 w 2086810"/>
              <a:gd name="connsiteY7" fmla="*/ 1747520 h 2021840"/>
              <a:gd name="connsiteX8" fmla="*/ 909456 w 2086810"/>
              <a:gd name="connsiteY8" fmla="*/ 1727200 h 2021840"/>
              <a:gd name="connsiteX9" fmla="*/ 873896 w 2086810"/>
              <a:gd name="connsiteY9" fmla="*/ 1686560 h 2021840"/>
              <a:gd name="connsiteX10" fmla="*/ 787536 w 2086810"/>
              <a:gd name="connsiteY10" fmla="*/ 1579880 h 2021840"/>
              <a:gd name="connsiteX11" fmla="*/ 721496 w 2086810"/>
              <a:gd name="connsiteY11" fmla="*/ 1524000 h 2021840"/>
              <a:gd name="connsiteX12" fmla="*/ 670696 w 2086810"/>
              <a:gd name="connsiteY12" fmla="*/ 1498600 h 2021840"/>
              <a:gd name="connsiteX13" fmla="*/ 594496 w 2086810"/>
              <a:gd name="connsiteY13" fmla="*/ 1473200 h 2021840"/>
              <a:gd name="connsiteX14" fmla="*/ 538616 w 2086810"/>
              <a:gd name="connsiteY14" fmla="*/ 1457960 h 2021840"/>
              <a:gd name="connsiteX15" fmla="*/ 416696 w 2086810"/>
              <a:gd name="connsiteY15" fmla="*/ 1422400 h 2021840"/>
              <a:gd name="connsiteX16" fmla="*/ 284616 w 2086810"/>
              <a:gd name="connsiteY16" fmla="*/ 1346200 h 2021840"/>
              <a:gd name="connsiteX17" fmla="*/ 213496 w 2086810"/>
              <a:gd name="connsiteY17" fmla="*/ 1290320 h 2021840"/>
              <a:gd name="connsiteX18" fmla="*/ 81416 w 2086810"/>
              <a:gd name="connsiteY18" fmla="*/ 1148080 h 2021840"/>
              <a:gd name="connsiteX19" fmla="*/ 30616 w 2086810"/>
              <a:gd name="connsiteY19" fmla="*/ 1036320 h 2021840"/>
              <a:gd name="connsiteX20" fmla="*/ 136 w 2086810"/>
              <a:gd name="connsiteY20" fmla="*/ 787400 h 2021840"/>
              <a:gd name="connsiteX21" fmla="*/ 15376 w 2086810"/>
              <a:gd name="connsiteY21" fmla="*/ 690880 h 2021840"/>
              <a:gd name="connsiteX22" fmla="*/ 101736 w 2086810"/>
              <a:gd name="connsiteY22" fmla="*/ 548640 h 2021840"/>
              <a:gd name="connsiteX23" fmla="*/ 177936 w 2086810"/>
              <a:gd name="connsiteY23" fmla="*/ 431800 h 2021840"/>
              <a:gd name="connsiteX24" fmla="*/ 299856 w 2086810"/>
              <a:gd name="connsiteY24" fmla="*/ 309880 h 2021840"/>
              <a:gd name="connsiteX25" fmla="*/ 350656 w 2086810"/>
              <a:gd name="connsiteY25" fmla="*/ 254000 h 2021840"/>
              <a:gd name="connsiteX26" fmla="*/ 416696 w 2086810"/>
              <a:gd name="connsiteY26" fmla="*/ 213360 h 2021840"/>
              <a:gd name="connsiteX27" fmla="*/ 650376 w 2086810"/>
              <a:gd name="connsiteY27" fmla="*/ 106680 h 2021840"/>
              <a:gd name="connsiteX28" fmla="*/ 731656 w 2086810"/>
              <a:gd name="connsiteY28" fmla="*/ 86360 h 2021840"/>
              <a:gd name="connsiteX29" fmla="*/ 863736 w 2086810"/>
              <a:gd name="connsiteY29" fmla="*/ 25400 h 2021840"/>
              <a:gd name="connsiteX30" fmla="*/ 990736 w 2086810"/>
              <a:gd name="connsiteY30" fmla="*/ 0 h 2021840"/>
              <a:gd name="connsiteX31" fmla="*/ 1442856 w 2086810"/>
              <a:gd name="connsiteY31" fmla="*/ 10160 h 2021840"/>
              <a:gd name="connsiteX32" fmla="*/ 1559696 w 2086810"/>
              <a:gd name="connsiteY32" fmla="*/ 45720 h 2021840"/>
              <a:gd name="connsiteX33" fmla="*/ 1656216 w 2086810"/>
              <a:gd name="connsiteY33" fmla="*/ 91440 h 2021840"/>
              <a:gd name="connsiteX34" fmla="*/ 1839096 w 2086810"/>
              <a:gd name="connsiteY34" fmla="*/ 223520 h 2021840"/>
              <a:gd name="connsiteX35" fmla="*/ 2011816 w 2086810"/>
              <a:gd name="connsiteY35" fmla="*/ 482600 h 2021840"/>
              <a:gd name="connsiteX36" fmla="*/ 2027056 w 2086810"/>
              <a:gd name="connsiteY36" fmla="*/ 528320 h 2021840"/>
              <a:gd name="connsiteX37" fmla="*/ 2052456 w 2086810"/>
              <a:gd name="connsiteY37" fmla="*/ 614680 h 2021840"/>
              <a:gd name="connsiteX38" fmla="*/ 2077856 w 2086810"/>
              <a:gd name="connsiteY38" fmla="*/ 767080 h 2021840"/>
              <a:gd name="connsiteX39" fmla="*/ 2077856 w 2086810"/>
              <a:gd name="connsiteY39" fmla="*/ 1183640 h 2021840"/>
              <a:gd name="connsiteX40" fmla="*/ 2027056 w 2086810"/>
              <a:gd name="connsiteY40" fmla="*/ 1371600 h 2021840"/>
              <a:gd name="connsiteX41" fmla="*/ 1955936 w 2086810"/>
              <a:gd name="connsiteY41" fmla="*/ 1574800 h 2021840"/>
              <a:gd name="connsiteX42" fmla="*/ 1935616 w 2086810"/>
              <a:gd name="connsiteY42" fmla="*/ 1640840 h 2021840"/>
              <a:gd name="connsiteX43" fmla="*/ 1905136 w 2086810"/>
              <a:gd name="connsiteY43" fmla="*/ 1706880 h 2021840"/>
              <a:gd name="connsiteX44" fmla="*/ 1834016 w 2086810"/>
              <a:gd name="connsiteY44" fmla="*/ 1803400 h 2021840"/>
              <a:gd name="connsiteX45" fmla="*/ 1691776 w 2086810"/>
              <a:gd name="connsiteY45" fmla="*/ 1894840 h 2021840"/>
              <a:gd name="connsiteX46" fmla="*/ 1656216 w 2086810"/>
              <a:gd name="connsiteY46" fmla="*/ 1920240 h 2021840"/>
              <a:gd name="connsiteX47" fmla="*/ 1519056 w 2086810"/>
              <a:gd name="connsiteY47" fmla="*/ 1981200 h 2021840"/>
              <a:gd name="connsiteX48" fmla="*/ 1351416 w 2086810"/>
              <a:gd name="connsiteY48" fmla="*/ 2021840 h 2021840"/>
              <a:gd name="connsiteX49" fmla="*/ 1204096 w 2086810"/>
              <a:gd name="connsiteY49" fmla="*/ 2016760 h 2021840"/>
              <a:gd name="connsiteX50" fmla="*/ 1183776 w 2086810"/>
              <a:gd name="connsiteY50" fmla="*/ 2001520 h 2021840"/>
              <a:gd name="connsiteX51" fmla="*/ 1193936 w 2086810"/>
              <a:gd name="connsiteY51" fmla="*/ 1981200 h 20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6810" h="2021840">
                <a:moveTo>
                  <a:pt x="1193936" y="1981200"/>
                </a:moveTo>
                <a:lnTo>
                  <a:pt x="1193936" y="1981200"/>
                </a:lnTo>
                <a:cubicBezTo>
                  <a:pt x="1175309" y="1976120"/>
                  <a:pt x="1155552" y="1974125"/>
                  <a:pt x="1138056" y="1965960"/>
                </a:cubicBezTo>
                <a:cubicBezTo>
                  <a:pt x="1129376" y="1961909"/>
                  <a:pt x="1125150" y="1951706"/>
                  <a:pt x="1117736" y="1945640"/>
                </a:cubicBezTo>
                <a:cubicBezTo>
                  <a:pt x="1106462" y="1936416"/>
                  <a:pt x="1093236" y="1929720"/>
                  <a:pt x="1082176" y="1920240"/>
                </a:cubicBezTo>
                <a:cubicBezTo>
                  <a:pt x="1069448" y="1909331"/>
                  <a:pt x="1059076" y="1895894"/>
                  <a:pt x="1046616" y="1884680"/>
                </a:cubicBezTo>
                <a:cubicBezTo>
                  <a:pt x="1000140" y="1842851"/>
                  <a:pt x="996003" y="1840371"/>
                  <a:pt x="960256" y="1813560"/>
                </a:cubicBezTo>
                <a:cubicBezTo>
                  <a:pt x="955604" y="1802706"/>
                  <a:pt x="937516" y="1758576"/>
                  <a:pt x="929776" y="1747520"/>
                </a:cubicBezTo>
                <a:cubicBezTo>
                  <a:pt x="924283" y="1739673"/>
                  <a:pt x="915929" y="1734261"/>
                  <a:pt x="909456" y="1727200"/>
                </a:cubicBezTo>
                <a:cubicBezTo>
                  <a:pt x="897293" y="1713931"/>
                  <a:pt x="885295" y="1700492"/>
                  <a:pt x="873896" y="1686560"/>
                </a:cubicBezTo>
                <a:cubicBezTo>
                  <a:pt x="866043" y="1676962"/>
                  <a:pt x="807773" y="1600117"/>
                  <a:pt x="787536" y="1579880"/>
                </a:cubicBezTo>
                <a:cubicBezTo>
                  <a:pt x="757863" y="1550207"/>
                  <a:pt x="755346" y="1543040"/>
                  <a:pt x="721496" y="1524000"/>
                </a:cubicBezTo>
                <a:cubicBezTo>
                  <a:pt x="704995" y="1514718"/>
                  <a:pt x="688900" y="1503801"/>
                  <a:pt x="670696" y="1498600"/>
                </a:cubicBezTo>
                <a:cubicBezTo>
                  <a:pt x="533687" y="1459455"/>
                  <a:pt x="749414" y="1522121"/>
                  <a:pt x="594496" y="1473200"/>
                </a:cubicBezTo>
                <a:cubicBezTo>
                  <a:pt x="576085" y="1467386"/>
                  <a:pt x="557347" y="1462643"/>
                  <a:pt x="538616" y="1457960"/>
                </a:cubicBezTo>
                <a:cubicBezTo>
                  <a:pt x="474992" y="1442054"/>
                  <a:pt x="464049" y="1446076"/>
                  <a:pt x="416696" y="1422400"/>
                </a:cubicBezTo>
                <a:cubicBezTo>
                  <a:pt x="381290" y="1404697"/>
                  <a:pt x="316751" y="1368814"/>
                  <a:pt x="284616" y="1346200"/>
                </a:cubicBezTo>
                <a:cubicBezTo>
                  <a:pt x="259960" y="1328849"/>
                  <a:pt x="236231" y="1310121"/>
                  <a:pt x="213496" y="1290320"/>
                </a:cubicBezTo>
                <a:cubicBezTo>
                  <a:pt x="170324" y="1252719"/>
                  <a:pt x="111221" y="1201415"/>
                  <a:pt x="81416" y="1148080"/>
                </a:cubicBezTo>
                <a:cubicBezTo>
                  <a:pt x="61454" y="1112358"/>
                  <a:pt x="47549" y="1073573"/>
                  <a:pt x="30616" y="1036320"/>
                </a:cubicBezTo>
                <a:cubicBezTo>
                  <a:pt x="16227" y="953585"/>
                  <a:pt x="-1749" y="872205"/>
                  <a:pt x="136" y="787400"/>
                </a:cubicBezTo>
                <a:cubicBezTo>
                  <a:pt x="860" y="754836"/>
                  <a:pt x="4812" y="721691"/>
                  <a:pt x="15376" y="690880"/>
                </a:cubicBezTo>
                <a:cubicBezTo>
                  <a:pt x="29330" y="650181"/>
                  <a:pt x="78215" y="586861"/>
                  <a:pt x="101736" y="548640"/>
                </a:cubicBezTo>
                <a:cubicBezTo>
                  <a:pt x="133952" y="496289"/>
                  <a:pt x="138343" y="473947"/>
                  <a:pt x="177936" y="431800"/>
                </a:cubicBezTo>
                <a:cubicBezTo>
                  <a:pt x="217287" y="389910"/>
                  <a:pt x="261195" y="352407"/>
                  <a:pt x="299856" y="309880"/>
                </a:cubicBezTo>
                <a:cubicBezTo>
                  <a:pt x="316789" y="291253"/>
                  <a:pt x="331248" y="270032"/>
                  <a:pt x="350656" y="254000"/>
                </a:cubicBezTo>
                <a:cubicBezTo>
                  <a:pt x="370584" y="237538"/>
                  <a:pt x="393799" y="225353"/>
                  <a:pt x="416696" y="213360"/>
                </a:cubicBezTo>
                <a:cubicBezTo>
                  <a:pt x="455606" y="192978"/>
                  <a:pt x="591492" y="126308"/>
                  <a:pt x="650376" y="106680"/>
                </a:cubicBezTo>
                <a:cubicBezTo>
                  <a:pt x="676870" y="97849"/>
                  <a:pt x="705246" y="95439"/>
                  <a:pt x="731656" y="86360"/>
                </a:cubicBezTo>
                <a:cubicBezTo>
                  <a:pt x="967889" y="5155"/>
                  <a:pt x="698391" y="88389"/>
                  <a:pt x="863736" y="25400"/>
                </a:cubicBezTo>
                <a:cubicBezTo>
                  <a:pt x="906818" y="8988"/>
                  <a:pt x="945034" y="6529"/>
                  <a:pt x="990736" y="0"/>
                </a:cubicBezTo>
                <a:cubicBezTo>
                  <a:pt x="1141443" y="3387"/>
                  <a:pt x="1292596" y="-1914"/>
                  <a:pt x="1442856" y="10160"/>
                </a:cubicBezTo>
                <a:cubicBezTo>
                  <a:pt x="1483436" y="13421"/>
                  <a:pt x="1521653" y="31227"/>
                  <a:pt x="1559696" y="45720"/>
                </a:cubicBezTo>
                <a:cubicBezTo>
                  <a:pt x="1592964" y="58394"/>
                  <a:pt x="1625167" y="74023"/>
                  <a:pt x="1656216" y="91440"/>
                </a:cubicBezTo>
                <a:cubicBezTo>
                  <a:pt x="1729756" y="132694"/>
                  <a:pt x="1780102" y="166795"/>
                  <a:pt x="1839096" y="223520"/>
                </a:cubicBezTo>
                <a:cubicBezTo>
                  <a:pt x="1911941" y="293564"/>
                  <a:pt x="1980714" y="389293"/>
                  <a:pt x="2011816" y="482600"/>
                </a:cubicBezTo>
                <a:cubicBezTo>
                  <a:pt x="2016896" y="497840"/>
                  <a:pt x="2022332" y="512966"/>
                  <a:pt x="2027056" y="528320"/>
                </a:cubicBezTo>
                <a:cubicBezTo>
                  <a:pt x="2035880" y="556999"/>
                  <a:pt x="2046212" y="585331"/>
                  <a:pt x="2052456" y="614680"/>
                </a:cubicBezTo>
                <a:cubicBezTo>
                  <a:pt x="2063174" y="665053"/>
                  <a:pt x="2077856" y="767080"/>
                  <a:pt x="2077856" y="767080"/>
                </a:cubicBezTo>
                <a:cubicBezTo>
                  <a:pt x="2087080" y="923894"/>
                  <a:pt x="2092235" y="975147"/>
                  <a:pt x="2077856" y="1183640"/>
                </a:cubicBezTo>
                <a:cubicBezTo>
                  <a:pt x="2073266" y="1250188"/>
                  <a:pt x="2045794" y="1309140"/>
                  <a:pt x="2027056" y="1371600"/>
                </a:cubicBezTo>
                <a:cubicBezTo>
                  <a:pt x="1927510" y="1703419"/>
                  <a:pt x="2046065" y="1345381"/>
                  <a:pt x="1955936" y="1574800"/>
                </a:cubicBezTo>
                <a:cubicBezTo>
                  <a:pt x="1947514" y="1596237"/>
                  <a:pt x="1943884" y="1619343"/>
                  <a:pt x="1935616" y="1640840"/>
                </a:cubicBezTo>
                <a:cubicBezTo>
                  <a:pt x="1926913" y="1663469"/>
                  <a:pt x="1916351" y="1685385"/>
                  <a:pt x="1905136" y="1706880"/>
                </a:cubicBezTo>
                <a:cubicBezTo>
                  <a:pt x="1885762" y="1744013"/>
                  <a:pt x="1865475" y="1775087"/>
                  <a:pt x="1834016" y="1803400"/>
                </a:cubicBezTo>
                <a:cubicBezTo>
                  <a:pt x="1748446" y="1880413"/>
                  <a:pt x="1794878" y="1821195"/>
                  <a:pt x="1691776" y="1894840"/>
                </a:cubicBezTo>
                <a:cubicBezTo>
                  <a:pt x="1679923" y="1903307"/>
                  <a:pt x="1669245" y="1913726"/>
                  <a:pt x="1656216" y="1920240"/>
                </a:cubicBezTo>
                <a:cubicBezTo>
                  <a:pt x="1611466" y="1942615"/>
                  <a:pt x="1567594" y="1969065"/>
                  <a:pt x="1519056" y="1981200"/>
                </a:cubicBezTo>
                <a:cubicBezTo>
                  <a:pt x="1381990" y="2015466"/>
                  <a:pt x="1438029" y="2002593"/>
                  <a:pt x="1351416" y="2021840"/>
                </a:cubicBezTo>
                <a:cubicBezTo>
                  <a:pt x="1302309" y="2020147"/>
                  <a:pt x="1252875" y="2022673"/>
                  <a:pt x="1204096" y="2016760"/>
                </a:cubicBezTo>
                <a:cubicBezTo>
                  <a:pt x="1195691" y="2015741"/>
                  <a:pt x="1190666" y="2006441"/>
                  <a:pt x="1183776" y="2001520"/>
                </a:cubicBezTo>
                <a:cubicBezTo>
                  <a:pt x="1178808" y="1997971"/>
                  <a:pt x="1192243" y="1984587"/>
                  <a:pt x="1193936" y="19812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E2222CA-3451-BD31-19F7-C1469DE16A07}"/>
              </a:ext>
            </a:extLst>
          </p:cNvPr>
          <p:cNvPicPr>
            <a:picLocks noChangeAspect="1"/>
          </p:cNvPicPr>
          <p:nvPr/>
        </p:nvPicPr>
        <p:blipFill>
          <a:blip r:embed="rId7"/>
          <a:stretch>
            <a:fillRect/>
          </a:stretch>
        </p:blipFill>
        <p:spPr>
          <a:xfrm>
            <a:off x="912952" y="1205377"/>
            <a:ext cx="8183347" cy="2223093"/>
          </a:xfrm>
          <a:prstGeom prst="rect">
            <a:avLst/>
          </a:prstGeom>
        </p:spPr>
      </p:pic>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r>
              <a:rPr lang="en-US" dirty="0"/>
              <a:t>The tests will pass =)))</a:t>
            </a:r>
          </a:p>
        </p:txBody>
      </p:sp>
    </p:spTree>
    <p:extLst>
      <p:ext uri="{BB962C8B-B14F-4D97-AF65-F5344CB8AC3E}">
        <p14:creationId xmlns:p14="http://schemas.microsoft.com/office/powerpoint/2010/main" val="381999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6F270E-31AD-8467-BDF7-73EE7FB6BC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1664" y="1648955"/>
            <a:ext cx="7059010" cy="1554076"/>
          </a:xfrm>
          <a:prstGeom prst="rect">
            <a:avLst/>
          </a:prstGeom>
        </p:spPr>
      </p:pic>
      <p:sp>
        <p:nvSpPr>
          <p:cNvPr id="27" name="TextBox 26">
            <a:extLst>
              <a:ext uri="{FF2B5EF4-FFF2-40B4-BE49-F238E27FC236}">
                <a16:creationId xmlns:a16="http://schemas.microsoft.com/office/drawing/2014/main" id="{D47A7DDE-43A8-09D7-DF74-A5E659F60534}"/>
              </a:ext>
            </a:extLst>
          </p:cNvPr>
          <p:cNvSpPr txBox="1"/>
          <p:nvPr/>
        </p:nvSpPr>
        <p:spPr>
          <a:xfrm>
            <a:off x="426948" y="324899"/>
            <a:ext cx="760239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Let’s create another test and write a simple division test. We expect the result of </a:t>
            </a:r>
            <a:r>
              <a:rPr kumimoji="0" lang="en-US" sz="1800" b="0" i="0" u="none" strike="noStrike" kern="1200" cap="none" spc="0" normalizeH="0" baseline="0" noProof="0" dirty="0" err="1">
                <a:ln>
                  <a:noFill/>
                </a:ln>
                <a:solidFill>
                  <a:srgbClr val="000000"/>
                </a:solidFill>
                <a:effectLst/>
                <a:uLnTx/>
                <a:uFillTx/>
                <a:latin typeface="Century Schoolbook" panose="02040604050505020304"/>
                <a:ea typeface="+mn-ea"/>
                <a:cs typeface="+mn-cs"/>
              </a:rPr>
              <a:t>calculator.divide</a:t>
            </a: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(5 , 2) to be (5/ 2 = 2.5) </a:t>
            </a:r>
          </a:p>
        </p:txBody>
      </p:sp>
      <p:grpSp>
        <p:nvGrpSpPr>
          <p:cNvPr id="51" name="Group 50">
            <a:extLst>
              <a:ext uri="{FF2B5EF4-FFF2-40B4-BE49-F238E27FC236}">
                <a16:creationId xmlns:a16="http://schemas.microsoft.com/office/drawing/2014/main" id="{0C947C88-ABB4-1738-508F-79CF512ACC02}"/>
              </a:ext>
            </a:extLst>
          </p:cNvPr>
          <p:cNvGrpSpPr/>
          <p:nvPr/>
        </p:nvGrpSpPr>
        <p:grpSpPr>
          <a:xfrm>
            <a:off x="7612783" y="4285023"/>
            <a:ext cx="4162658" cy="2448438"/>
            <a:chOff x="0" y="641848"/>
            <a:chExt cx="12191999" cy="7171223"/>
          </a:xfrm>
        </p:grpSpPr>
        <p:grpSp>
          <p:nvGrpSpPr>
            <p:cNvPr id="52" name="Group 51">
              <a:extLst>
                <a:ext uri="{FF2B5EF4-FFF2-40B4-BE49-F238E27FC236}">
                  <a16:creationId xmlns:a16="http://schemas.microsoft.com/office/drawing/2014/main" id="{57F65357-7F53-E9BA-C452-8159BDC54D8A}"/>
                </a:ext>
              </a:extLst>
            </p:cNvPr>
            <p:cNvGrpSpPr/>
            <p:nvPr/>
          </p:nvGrpSpPr>
          <p:grpSpPr>
            <a:xfrm>
              <a:off x="0" y="641848"/>
              <a:ext cx="12191999" cy="5921511"/>
              <a:chOff x="0" y="936488"/>
              <a:chExt cx="12191999" cy="5921511"/>
            </a:xfrm>
          </p:grpSpPr>
          <p:sp>
            <p:nvSpPr>
              <p:cNvPr id="54" name="Rectangle 53">
                <a:extLst>
                  <a:ext uri="{FF2B5EF4-FFF2-40B4-BE49-F238E27FC236}">
                    <a16:creationId xmlns:a16="http://schemas.microsoft.com/office/drawing/2014/main" id="{7EBFB270-E100-B0E6-7CE6-EC401CDE504B}"/>
                  </a:ext>
                </a:extLst>
              </p:cNvPr>
              <p:cNvSpPr/>
              <p:nvPr/>
            </p:nvSpPr>
            <p:spPr>
              <a:xfrm>
                <a:off x="0" y="1597306"/>
                <a:ext cx="12191999" cy="5260693"/>
              </a:xfrm>
              <a:prstGeom prst="rect">
                <a:avLst/>
              </a:prstGeom>
              <a:noFill/>
            </p:spPr>
            <p:txBody>
              <a:bodyPr/>
              <a:lstStyle/>
              <a:p>
                <a:endParaRPr lang="en-US"/>
              </a:p>
            </p:txBody>
          </p:sp>
          <p:sp>
            <p:nvSpPr>
              <p:cNvPr id="55" name="Freeform: Shape 54">
                <a:extLst>
                  <a:ext uri="{FF2B5EF4-FFF2-40B4-BE49-F238E27FC236}">
                    <a16:creationId xmlns:a16="http://schemas.microsoft.com/office/drawing/2014/main" id="{6942C274-0366-FF96-7D9B-2B19434F4EF0}"/>
                  </a:ext>
                </a:extLst>
              </p:cNvPr>
              <p:cNvSpPr/>
              <p:nvPr/>
            </p:nvSpPr>
            <p:spPr>
              <a:xfrm>
                <a:off x="5275727" y="93648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6" name="Freeform: Shape 55">
                <a:extLst>
                  <a:ext uri="{FF2B5EF4-FFF2-40B4-BE49-F238E27FC236}">
                    <a16:creationId xmlns:a16="http://schemas.microsoft.com/office/drawing/2014/main" id="{41A84434-2669-2C8B-A49E-404B9F97971B}"/>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7" name="Freeform: Shape 56">
                <a:extLst>
                  <a:ext uri="{FF2B5EF4-FFF2-40B4-BE49-F238E27FC236}">
                    <a16:creationId xmlns:a16="http://schemas.microsoft.com/office/drawing/2014/main" id="{8119C78D-E974-CEAA-DBA4-A8EB8D1F31A6}"/>
                  </a:ext>
                </a:extLst>
              </p:cNvPr>
              <p:cNvSpPr/>
              <p:nvPr/>
            </p:nvSpPr>
            <p:spPr>
              <a:xfrm>
                <a:off x="740152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8" name="Freeform: Shape 57">
                <a:extLst>
                  <a:ext uri="{FF2B5EF4-FFF2-40B4-BE49-F238E27FC236}">
                    <a16:creationId xmlns:a16="http://schemas.microsoft.com/office/drawing/2014/main" id="{8D46B625-A9FE-A7E1-6F19-8E5193DE5200}"/>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9" name="Freeform: Shape 58">
                <a:extLst>
                  <a:ext uri="{FF2B5EF4-FFF2-40B4-BE49-F238E27FC236}">
                    <a16:creationId xmlns:a16="http://schemas.microsoft.com/office/drawing/2014/main" id="{3DABAAAD-A07D-74B4-D4C6-CC26780D1660}"/>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0" name="Freeform: Shape 59">
                <a:extLst>
                  <a:ext uri="{FF2B5EF4-FFF2-40B4-BE49-F238E27FC236}">
                    <a16:creationId xmlns:a16="http://schemas.microsoft.com/office/drawing/2014/main" id="{4D475F3D-D01C-7001-155D-76BAA5B537BA}"/>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1" name="Freeform: Shape 60">
                <a:extLst>
                  <a:ext uri="{FF2B5EF4-FFF2-40B4-BE49-F238E27FC236}">
                    <a16:creationId xmlns:a16="http://schemas.microsoft.com/office/drawing/2014/main" id="{9F8F3BF3-D922-05E4-A336-79342B2D361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2" name="Freeform: Shape 61">
                <a:extLst>
                  <a:ext uri="{FF2B5EF4-FFF2-40B4-BE49-F238E27FC236}">
                    <a16:creationId xmlns:a16="http://schemas.microsoft.com/office/drawing/2014/main" id="{60B649C8-7988-2AD6-F87E-9B923CC72F35}"/>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3" name="Freeform: Shape 62">
                <a:extLst>
                  <a:ext uri="{FF2B5EF4-FFF2-40B4-BE49-F238E27FC236}">
                    <a16:creationId xmlns:a16="http://schemas.microsoft.com/office/drawing/2014/main" id="{5B8FC569-7003-9271-A4B7-FA8633847B51}"/>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7"/>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4" name="Freeform: Shape 63">
                <a:extLst>
                  <a:ext uri="{FF2B5EF4-FFF2-40B4-BE49-F238E27FC236}">
                    <a16:creationId xmlns:a16="http://schemas.microsoft.com/office/drawing/2014/main" id="{4875D16A-9016-EA75-C24A-BA16F7A682E7}"/>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53" name="TextBox 52">
              <a:extLst>
                <a:ext uri="{FF2B5EF4-FFF2-40B4-BE49-F238E27FC236}">
                  <a16:creationId xmlns:a16="http://schemas.microsoft.com/office/drawing/2014/main" id="{93539F72-65F6-AF0E-A8BF-D458BB6ACA71}"/>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Add a test</a:t>
              </a:r>
            </a:p>
          </p:txBody>
        </p:sp>
      </p:grpSp>
      <p:sp>
        <p:nvSpPr>
          <p:cNvPr id="68" name="Freeform: Shape 67">
            <a:extLst>
              <a:ext uri="{FF2B5EF4-FFF2-40B4-BE49-F238E27FC236}">
                <a16:creationId xmlns:a16="http://schemas.microsoft.com/office/drawing/2014/main" id="{E97349AA-2D5D-48E9-B355-CD437E78B3D5}"/>
              </a:ext>
            </a:extLst>
          </p:cNvPr>
          <p:cNvSpPr/>
          <p:nvPr/>
        </p:nvSpPr>
        <p:spPr>
          <a:xfrm>
            <a:off x="8577072" y="4828032"/>
            <a:ext cx="2255520" cy="1566672"/>
          </a:xfrm>
          <a:custGeom>
            <a:avLst/>
            <a:gdLst>
              <a:gd name="connsiteX0" fmla="*/ 2194560 w 2255520"/>
              <a:gd name="connsiteY0" fmla="*/ 762000 h 1566672"/>
              <a:gd name="connsiteX1" fmla="*/ 2194560 w 2255520"/>
              <a:gd name="connsiteY1" fmla="*/ 762000 h 1566672"/>
              <a:gd name="connsiteX2" fmla="*/ 2231136 w 2255520"/>
              <a:gd name="connsiteY2" fmla="*/ 658368 h 1566672"/>
              <a:gd name="connsiteX3" fmla="*/ 2243328 w 2255520"/>
              <a:gd name="connsiteY3" fmla="*/ 579120 h 1566672"/>
              <a:gd name="connsiteX4" fmla="*/ 2255520 w 2255520"/>
              <a:gd name="connsiteY4" fmla="*/ 512064 h 1566672"/>
              <a:gd name="connsiteX5" fmla="*/ 2243328 w 2255520"/>
              <a:gd name="connsiteY5" fmla="*/ 225552 h 1566672"/>
              <a:gd name="connsiteX6" fmla="*/ 2237232 w 2255520"/>
              <a:gd name="connsiteY6" fmla="*/ 188976 h 1566672"/>
              <a:gd name="connsiteX7" fmla="*/ 2200656 w 2255520"/>
              <a:gd name="connsiteY7" fmla="*/ 152400 h 1566672"/>
              <a:gd name="connsiteX8" fmla="*/ 2164080 w 2255520"/>
              <a:gd name="connsiteY8" fmla="*/ 109728 h 1566672"/>
              <a:gd name="connsiteX9" fmla="*/ 2139696 w 2255520"/>
              <a:gd name="connsiteY9" fmla="*/ 103632 h 1566672"/>
              <a:gd name="connsiteX10" fmla="*/ 2097024 w 2255520"/>
              <a:gd name="connsiteY10" fmla="*/ 85344 h 1566672"/>
              <a:gd name="connsiteX11" fmla="*/ 2023872 w 2255520"/>
              <a:gd name="connsiteY11" fmla="*/ 48768 h 1566672"/>
              <a:gd name="connsiteX12" fmla="*/ 1950720 w 2255520"/>
              <a:gd name="connsiteY12" fmla="*/ 24384 h 1566672"/>
              <a:gd name="connsiteX13" fmla="*/ 1877568 w 2255520"/>
              <a:gd name="connsiteY13" fmla="*/ 6096 h 1566672"/>
              <a:gd name="connsiteX14" fmla="*/ 1840992 w 2255520"/>
              <a:gd name="connsiteY14" fmla="*/ 0 h 1566672"/>
              <a:gd name="connsiteX15" fmla="*/ 1298448 w 2255520"/>
              <a:gd name="connsiteY15" fmla="*/ 18288 h 1566672"/>
              <a:gd name="connsiteX16" fmla="*/ 1261872 w 2255520"/>
              <a:gd name="connsiteY16" fmla="*/ 30480 h 1566672"/>
              <a:gd name="connsiteX17" fmla="*/ 1188720 w 2255520"/>
              <a:gd name="connsiteY17" fmla="*/ 42672 h 1566672"/>
              <a:gd name="connsiteX18" fmla="*/ 1146048 w 2255520"/>
              <a:gd name="connsiteY18" fmla="*/ 54864 h 1566672"/>
              <a:gd name="connsiteX19" fmla="*/ 1066800 w 2255520"/>
              <a:gd name="connsiteY19" fmla="*/ 60960 h 1566672"/>
              <a:gd name="connsiteX20" fmla="*/ 505968 w 2255520"/>
              <a:gd name="connsiteY20" fmla="*/ 73152 h 1566672"/>
              <a:gd name="connsiteX21" fmla="*/ 432816 w 2255520"/>
              <a:gd name="connsiteY21" fmla="*/ 91440 h 1566672"/>
              <a:gd name="connsiteX22" fmla="*/ 304800 w 2255520"/>
              <a:gd name="connsiteY22" fmla="*/ 97536 h 1566672"/>
              <a:gd name="connsiteX23" fmla="*/ 146304 w 2255520"/>
              <a:gd name="connsiteY23" fmla="*/ 140208 h 1566672"/>
              <a:gd name="connsiteX24" fmla="*/ 30480 w 2255520"/>
              <a:gd name="connsiteY24" fmla="*/ 286512 h 1566672"/>
              <a:gd name="connsiteX25" fmla="*/ 18288 w 2255520"/>
              <a:gd name="connsiteY25" fmla="*/ 347472 h 1566672"/>
              <a:gd name="connsiteX26" fmla="*/ 0 w 2255520"/>
              <a:gd name="connsiteY26" fmla="*/ 408432 h 1566672"/>
              <a:gd name="connsiteX27" fmla="*/ 18288 w 2255520"/>
              <a:gd name="connsiteY27" fmla="*/ 573024 h 1566672"/>
              <a:gd name="connsiteX28" fmla="*/ 73152 w 2255520"/>
              <a:gd name="connsiteY28" fmla="*/ 798576 h 1566672"/>
              <a:gd name="connsiteX29" fmla="*/ 85344 w 2255520"/>
              <a:gd name="connsiteY29" fmla="*/ 871728 h 1566672"/>
              <a:gd name="connsiteX30" fmla="*/ 134112 w 2255520"/>
              <a:gd name="connsiteY30" fmla="*/ 1036320 h 1566672"/>
              <a:gd name="connsiteX31" fmla="*/ 176784 w 2255520"/>
              <a:gd name="connsiteY31" fmla="*/ 1176528 h 1566672"/>
              <a:gd name="connsiteX32" fmla="*/ 213360 w 2255520"/>
              <a:gd name="connsiteY32" fmla="*/ 1255776 h 1566672"/>
              <a:gd name="connsiteX33" fmla="*/ 262128 w 2255520"/>
              <a:gd name="connsiteY33" fmla="*/ 1328928 h 1566672"/>
              <a:gd name="connsiteX34" fmla="*/ 274320 w 2255520"/>
              <a:gd name="connsiteY34" fmla="*/ 1359408 h 1566672"/>
              <a:gd name="connsiteX35" fmla="*/ 316992 w 2255520"/>
              <a:gd name="connsiteY35" fmla="*/ 1402080 h 1566672"/>
              <a:gd name="connsiteX36" fmla="*/ 347472 w 2255520"/>
              <a:gd name="connsiteY36" fmla="*/ 1414272 h 1566672"/>
              <a:gd name="connsiteX37" fmla="*/ 371856 w 2255520"/>
              <a:gd name="connsiteY37" fmla="*/ 1438656 h 1566672"/>
              <a:gd name="connsiteX38" fmla="*/ 463296 w 2255520"/>
              <a:gd name="connsiteY38" fmla="*/ 1475232 h 1566672"/>
              <a:gd name="connsiteX39" fmla="*/ 505968 w 2255520"/>
              <a:gd name="connsiteY39" fmla="*/ 1493520 h 1566672"/>
              <a:gd name="connsiteX40" fmla="*/ 579120 w 2255520"/>
              <a:gd name="connsiteY40" fmla="*/ 1511808 h 1566672"/>
              <a:gd name="connsiteX41" fmla="*/ 609600 w 2255520"/>
              <a:gd name="connsiteY41" fmla="*/ 1524000 h 1566672"/>
              <a:gd name="connsiteX42" fmla="*/ 646176 w 2255520"/>
              <a:gd name="connsiteY42" fmla="*/ 1530096 h 1566672"/>
              <a:gd name="connsiteX43" fmla="*/ 701040 w 2255520"/>
              <a:gd name="connsiteY43" fmla="*/ 1542288 h 1566672"/>
              <a:gd name="connsiteX44" fmla="*/ 780288 w 2255520"/>
              <a:gd name="connsiteY44" fmla="*/ 1548384 h 1566672"/>
              <a:gd name="connsiteX45" fmla="*/ 822960 w 2255520"/>
              <a:gd name="connsiteY45" fmla="*/ 1554480 h 1566672"/>
              <a:gd name="connsiteX46" fmla="*/ 993648 w 2255520"/>
              <a:gd name="connsiteY46" fmla="*/ 1560576 h 1566672"/>
              <a:gd name="connsiteX47" fmla="*/ 1359408 w 2255520"/>
              <a:gd name="connsiteY47" fmla="*/ 1566672 h 1566672"/>
              <a:gd name="connsiteX48" fmla="*/ 1719072 w 2255520"/>
              <a:gd name="connsiteY48" fmla="*/ 1548384 h 1566672"/>
              <a:gd name="connsiteX49" fmla="*/ 1816608 w 2255520"/>
              <a:gd name="connsiteY49" fmla="*/ 1493520 h 1566672"/>
              <a:gd name="connsiteX50" fmla="*/ 1871472 w 2255520"/>
              <a:gd name="connsiteY50" fmla="*/ 1420368 h 1566672"/>
              <a:gd name="connsiteX51" fmla="*/ 1914144 w 2255520"/>
              <a:gd name="connsiteY51" fmla="*/ 1347216 h 1566672"/>
              <a:gd name="connsiteX52" fmla="*/ 1932432 w 2255520"/>
              <a:gd name="connsiteY52" fmla="*/ 1304544 h 1566672"/>
              <a:gd name="connsiteX53" fmla="*/ 1950720 w 2255520"/>
              <a:gd name="connsiteY53" fmla="*/ 1255776 h 1566672"/>
              <a:gd name="connsiteX54" fmla="*/ 1981200 w 2255520"/>
              <a:gd name="connsiteY54" fmla="*/ 1207008 h 1566672"/>
              <a:gd name="connsiteX55" fmla="*/ 1999488 w 2255520"/>
              <a:gd name="connsiteY55" fmla="*/ 1164336 h 1566672"/>
              <a:gd name="connsiteX56" fmla="*/ 2042160 w 2255520"/>
              <a:gd name="connsiteY56" fmla="*/ 1103376 h 1566672"/>
              <a:gd name="connsiteX57" fmla="*/ 2066544 w 2255520"/>
              <a:gd name="connsiteY57" fmla="*/ 1060704 h 1566672"/>
              <a:gd name="connsiteX58" fmla="*/ 2115312 w 2255520"/>
              <a:gd name="connsiteY58" fmla="*/ 987552 h 1566672"/>
              <a:gd name="connsiteX59" fmla="*/ 2121408 w 2255520"/>
              <a:gd name="connsiteY59" fmla="*/ 957072 h 1566672"/>
              <a:gd name="connsiteX60" fmla="*/ 2157984 w 2255520"/>
              <a:gd name="connsiteY60" fmla="*/ 890016 h 1566672"/>
              <a:gd name="connsiteX61" fmla="*/ 2170176 w 2255520"/>
              <a:gd name="connsiteY61" fmla="*/ 841248 h 1566672"/>
              <a:gd name="connsiteX62" fmla="*/ 2182368 w 2255520"/>
              <a:gd name="connsiteY62" fmla="*/ 822960 h 1566672"/>
              <a:gd name="connsiteX63" fmla="*/ 2194560 w 2255520"/>
              <a:gd name="connsiteY63" fmla="*/ 762000 h 15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5520" h="1566672">
                <a:moveTo>
                  <a:pt x="2194560" y="762000"/>
                </a:moveTo>
                <a:lnTo>
                  <a:pt x="2194560" y="762000"/>
                </a:lnTo>
                <a:cubicBezTo>
                  <a:pt x="2206752" y="727456"/>
                  <a:pt x="2221697" y="693764"/>
                  <a:pt x="2231136" y="658368"/>
                </a:cubicBezTo>
                <a:cubicBezTo>
                  <a:pt x="2238022" y="632544"/>
                  <a:pt x="2238934" y="605483"/>
                  <a:pt x="2243328" y="579120"/>
                </a:cubicBezTo>
                <a:cubicBezTo>
                  <a:pt x="2247063" y="556711"/>
                  <a:pt x="2251456" y="534416"/>
                  <a:pt x="2255520" y="512064"/>
                </a:cubicBezTo>
                <a:cubicBezTo>
                  <a:pt x="2251456" y="416560"/>
                  <a:pt x="2248730" y="320990"/>
                  <a:pt x="2243328" y="225552"/>
                </a:cubicBezTo>
                <a:cubicBezTo>
                  <a:pt x="2242629" y="213212"/>
                  <a:pt x="2243460" y="199652"/>
                  <a:pt x="2237232" y="188976"/>
                </a:cubicBezTo>
                <a:cubicBezTo>
                  <a:pt x="2228544" y="174083"/>
                  <a:pt x="2212351" y="165070"/>
                  <a:pt x="2200656" y="152400"/>
                </a:cubicBezTo>
                <a:cubicBezTo>
                  <a:pt x="2187949" y="138634"/>
                  <a:pt x="2178709" y="121431"/>
                  <a:pt x="2164080" y="109728"/>
                </a:cubicBezTo>
                <a:cubicBezTo>
                  <a:pt x="2157538" y="104494"/>
                  <a:pt x="2147570" y="106495"/>
                  <a:pt x="2139696" y="103632"/>
                </a:cubicBezTo>
                <a:cubicBezTo>
                  <a:pt x="2125152" y="98343"/>
                  <a:pt x="2111010" y="91969"/>
                  <a:pt x="2097024" y="85344"/>
                </a:cubicBezTo>
                <a:cubicBezTo>
                  <a:pt x="2072386" y="73673"/>
                  <a:pt x="2049735" y="57389"/>
                  <a:pt x="2023872" y="48768"/>
                </a:cubicBezTo>
                <a:cubicBezTo>
                  <a:pt x="1999488" y="40640"/>
                  <a:pt x="1975924" y="29425"/>
                  <a:pt x="1950720" y="24384"/>
                </a:cubicBezTo>
                <a:cubicBezTo>
                  <a:pt x="1839903" y="2221"/>
                  <a:pt x="2024193" y="39932"/>
                  <a:pt x="1877568" y="6096"/>
                </a:cubicBezTo>
                <a:cubicBezTo>
                  <a:pt x="1865524" y="3317"/>
                  <a:pt x="1853184" y="2032"/>
                  <a:pt x="1840992" y="0"/>
                </a:cubicBezTo>
                <a:lnTo>
                  <a:pt x="1298448" y="18288"/>
                </a:lnTo>
                <a:cubicBezTo>
                  <a:pt x="1285614" y="18963"/>
                  <a:pt x="1274417" y="27692"/>
                  <a:pt x="1261872" y="30480"/>
                </a:cubicBezTo>
                <a:cubicBezTo>
                  <a:pt x="1237740" y="35843"/>
                  <a:pt x="1212172" y="34855"/>
                  <a:pt x="1188720" y="42672"/>
                </a:cubicBezTo>
                <a:cubicBezTo>
                  <a:pt x="1176894" y="46614"/>
                  <a:pt x="1157878" y="53472"/>
                  <a:pt x="1146048" y="54864"/>
                </a:cubicBezTo>
                <a:cubicBezTo>
                  <a:pt x="1119735" y="57960"/>
                  <a:pt x="1093274" y="59942"/>
                  <a:pt x="1066800" y="60960"/>
                </a:cubicBezTo>
                <a:cubicBezTo>
                  <a:pt x="947394" y="65553"/>
                  <a:pt x="601210" y="71355"/>
                  <a:pt x="505968" y="73152"/>
                </a:cubicBezTo>
                <a:cubicBezTo>
                  <a:pt x="481584" y="79248"/>
                  <a:pt x="457768" y="88416"/>
                  <a:pt x="432816" y="91440"/>
                </a:cubicBezTo>
                <a:cubicBezTo>
                  <a:pt x="390406" y="96581"/>
                  <a:pt x="346915" y="90368"/>
                  <a:pt x="304800" y="97536"/>
                </a:cubicBezTo>
                <a:cubicBezTo>
                  <a:pt x="250862" y="106717"/>
                  <a:pt x="146304" y="140208"/>
                  <a:pt x="146304" y="140208"/>
                </a:cubicBezTo>
                <a:cubicBezTo>
                  <a:pt x="107259" y="182803"/>
                  <a:pt x="55236" y="232048"/>
                  <a:pt x="30480" y="286512"/>
                </a:cubicBezTo>
                <a:cubicBezTo>
                  <a:pt x="21905" y="305377"/>
                  <a:pt x="23314" y="327368"/>
                  <a:pt x="18288" y="347472"/>
                </a:cubicBezTo>
                <a:cubicBezTo>
                  <a:pt x="13143" y="368053"/>
                  <a:pt x="6096" y="388112"/>
                  <a:pt x="0" y="408432"/>
                </a:cubicBezTo>
                <a:cubicBezTo>
                  <a:pt x="6096" y="463296"/>
                  <a:pt x="9046" y="518601"/>
                  <a:pt x="18288" y="573024"/>
                </a:cubicBezTo>
                <a:cubicBezTo>
                  <a:pt x="64812" y="847000"/>
                  <a:pt x="38573" y="639512"/>
                  <a:pt x="73152" y="798576"/>
                </a:cubicBezTo>
                <a:cubicBezTo>
                  <a:pt x="78403" y="822732"/>
                  <a:pt x="79204" y="847782"/>
                  <a:pt x="85344" y="871728"/>
                </a:cubicBezTo>
                <a:cubicBezTo>
                  <a:pt x="99556" y="927157"/>
                  <a:pt x="134112" y="1036320"/>
                  <a:pt x="134112" y="1036320"/>
                </a:cubicBezTo>
                <a:cubicBezTo>
                  <a:pt x="143888" y="1104754"/>
                  <a:pt x="138136" y="1086349"/>
                  <a:pt x="176784" y="1176528"/>
                </a:cubicBezTo>
                <a:cubicBezTo>
                  <a:pt x="185510" y="1196888"/>
                  <a:pt x="201304" y="1236047"/>
                  <a:pt x="213360" y="1255776"/>
                </a:cubicBezTo>
                <a:cubicBezTo>
                  <a:pt x="228642" y="1280782"/>
                  <a:pt x="251244" y="1301718"/>
                  <a:pt x="262128" y="1328928"/>
                </a:cubicBezTo>
                <a:cubicBezTo>
                  <a:pt x="266192" y="1339088"/>
                  <a:pt x="269006" y="1349842"/>
                  <a:pt x="274320" y="1359408"/>
                </a:cubicBezTo>
                <a:cubicBezTo>
                  <a:pt x="284480" y="1377696"/>
                  <a:pt x="298704" y="1391920"/>
                  <a:pt x="316992" y="1402080"/>
                </a:cubicBezTo>
                <a:cubicBezTo>
                  <a:pt x="326558" y="1407394"/>
                  <a:pt x="337312" y="1410208"/>
                  <a:pt x="347472" y="1414272"/>
                </a:cubicBezTo>
                <a:cubicBezTo>
                  <a:pt x="355600" y="1422400"/>
                  <a:pt x="362158" y="1432485"/>
                  <a:pt x="371856" y="1438656"/>
                </a:cubicBezTo>
                <a:cubicBezTo>
                  <a:pt x="384907" y="1446961"/>
                  <a:pt x="451172" y="1470382"/>
                  <a:pt x="463296" y="1475232"/>
                </a:cubicBezTo>
                <a:cubicBezTo>
                  <a:pt x="477664" y="1480979"/>
                  <a:pt x="491394" y="1488315"/>
                  <a:pt x="505968" y="1493520"/>
                </a:cubicBezTo>
                <a:cubicBezTo>
                  <a:pt x="605209" y="1528963"/>
                  <a:pt x="501491" y="1488519"/>
                  <a:pt x="579120" y="1511808"/>
                </a:cubicBezTo>
                <a:cubicBezTo>
                  <a:pt x="589601" y="1514952"/>
                  <a:pt x="599043" y="1521121"/>
                  <a:pt x="609600" y="1524000"/>
                </a:cubicBezTo>
                <a:cubicBezTo>
                  <a:pt x="621525" y="1527252"/>
                  <a:pt x="634056" y="1527672"/>
                  <a:pt x="646176" y="1530096"/>
                </a:cubicBezTo>
                <a:cubicBezTo>
                  <a:pt x="668693" y="1534599"/>
                  <a:pt x="677085" y="1539626"/>
                  <a:pt x="701040" y="1542288"/>
                </a:cubicBezTo>
                <a:cubicBezTo>
                  <a:pt x="727372" y="1545214"/>
                  <a:pt x="753925" y="1545748"/>
                  <a:pt x="780288" y="1548384"/>
                </a:cubicBezTo>
                <a:cubicBezTo>
                  <a:pt x="794585" y="1549814"/>
                  <a:pt x="808615" y="1553660"/>
                  <a:pt x="822960" y="1554480"/>
                </a:cubicBezTo>
                <a:cubicBezTo>
                  <a:pt x="879800" y="1557728"/>
                  <a:pt x="936730" y="1559282"/>
                  <a:pt x="993648" y="1560576"/>
                </a:cubicBezTo>
                <a:lnTo>
                  <a:pt x="1359408" y="1566672"/>
                </a:lnTo>
                <a:cubicBezTo>
                  <a:pt x="1479296" y="1560576"/>
                  <a:pt x="1599660" y="1560676"/>
                  <a:pt x="1719072" y="1548384"/>
                </a:cubicBezTo>
                <a:cubicBezTo>
                  <a:pt x="1740203" y="1546209"/>
                  <a:pt x="1801066" y="1510034"/>
                  <a:pt x="1816608" y="1493520"/>
                </a:cubicBezTo>
                <a:cubicBezTo>
                  <a:pt x="1837498" y="1471324"/>
                  <a:pt x="1853184" y="1444752"/>
                  <a:pt x="1871472" y="1420368"/>
                </a:cubicBezTo>
                <a:cubicBezTo>
                  <a:pt x="1897811" y="1385249"/>
                  <a:pt x="1890321" y="1398265"/>
                  <a:pt x="1914144" y="1347216"/>
                </a:cubicBezTo>
                <a:cubicBezTo>
                  <a:pt x="1920688" y="1333193"/>
                  <a:pt x="1926685" y="1318912"/>
                  <a:pt x="1932432" y="1304544"/>
                </a:cubicBezTo>
                <a:cubicBezTo>
                  <a:pt x="1938880" y="1288424"/>
                  <a:pt x="1942956" y="1271305"/>
                  <a:pt x="1950720" y="1255776"/>
                </a:cubicBezTo>
                <a:cubicBezTo>
                  <a:pt x="1959293" y="1238630"/>
                  <a:pt x="1972179" y="1223923"/>
                  <a:pt x="1981200" y="1207008"/>
                </a:cubicBezTo>
                <a:cubicBezTo>
                  <a:pt x="1988482" y="1193353"/>
                  <a:pt x="1991642" y="1177675"/>
                  <a:pt x="1999488" y="1164336"/>
                </a:cubicBezTo>
                <a:cubicBezTo>
                  <a:pt x="2012064" y="1142957"/>
                  <a:pt x="2028685" y="1124200"/>
                  <a:pt x="2042160" y="1103376"/>
                </a:cubicBezTo>
                <a:cubicBezTo>
                  <a:pt x="2051060" y="1089622"/>
                  <a:pt x="2057457" y="1074335"/>
                  <a:pt x="2066544" y="1060704"/>
                </a:cubicBezTo>
                <a:cubicBezTo>
                  <a:pt x="2135780" y="956850"/>
                  <a:pt x="2040885" y="1117800"/>
                  <a:pt x="2115312" y="987552"/>
                </a:cubicBezTo>
                <a:cubicBezTo>
                  <a:pt x="2117344" y="977392"/>
                  <a:pt x="2117867" y="966809"/>
                  <a:pt x="2121408" y="957072"/>
                </a:cubicBezTo>
                <a:cubicBezTo>
                  <a:pt x="2128665" y="937114"/>
                  <a:pt x="2146877" y="908528"/>
                  <a:pt x="2157984" y="890016"/>
                </a:cubicBezTo>
                <a:cubicBezTo>
                  <a:pt x="2162048" y="873760"/>
                  <a:pt x="2160881" y="855190"/>
                  <a:pt x="2170176" y="841248"/>
                </a:cubicBezTo>
                <a:cubicBezTo>
                  <a:pt x="2174240" y="835152"/>
                  <a:pt x="2179550" y="829723"/>
                  <a:pt x="2182368" y="822960"/>
                </a:cubicBezTo>
                <a:cubicBezTo>
                  <a:pt x="2201299" y="777527"/>
                  <a:pt x="2192528" y="772160"/>
                  <a:pt x="2194560" y="7620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58221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260693"/>
              <a:chOff x="0" y="1597306"/>
              <a:chExt cx="12191999" cy="5260693"/>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732161" y="2688458"/>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and watch tests fail.</a:t>
              </a:r>
            </a:p>
          </p:txBody>
        </p:sp>
      </p:grpSp>
      <p:sp>
        <p:nvSpPr>
          <p:cNvPr id="2" name="Freeform: Shape 1">
            <a:extLst>
              <a:ext uri="{FF2B5EF4-FFF2-40B4-BE49-F238E27FC236}">
                <a16:creationId xmlns:a16="http://schemas.microsoft.com/office/drawing/2014/main" id="{3D1E5F36-4AD9-671E-81E0-6CA771C9DC92}"/>
              </a:ext>
            </a:extLst>
          </p:cNvPr>
          <p:cNvSpPr/>
          <p:nvPr/>
        </p:nvSpPr>
        <p:spPr>
          <a:xfrm>
            <a:off x="8651893" y="4347394"/>
            <a:ext cx="1812722" cy="2028095"/>
          </a:xfrm>
          <a:custGeom>
            <a:avLst/>
            <a:gdLst>
              <a:gd name="connsiteX0" fmla="*/ 1410386 w 1812722"/>
              <a:gd name="connsiteY0" fmla="*/ 65183 h 2028095"/>
              <a:gd name="connsiteX1" fmla="*/ 1410386 w 1812722"/>
              <a:gd name="connsiteY1" fmla="*/ 65183 h 2028095"/>
              <a:gd name="connsiteX2" fmla="*/ 508178 w 1812722"/>
              <a:gd name="connsiteY2" fmla="*/ 65183 h 2028095"/>
              <a:gd name="connsiteX3" fmla="*/ 307010 w 1812722"/>
              <a:gd name="connsiteY3" fmla="*/ 193199 h 2028095"/>
              <a:gd name="connsiteX4" fmla="*/ 191186 w 1812722"/>
              <a:gd name="connsiteY4" fmla="*/ 260255 h 2028095"/>
              <a:gd name="connsiteX5" fmla="*/ 160706 w 1812722"/>
              <a:gd name="connsiteY5" fmla="*/ 302927 h 2028095"/>
              <a:gd name="connsiteX6" fmla="*/ 154610 w 1812722"/>
              <a:gd name="connsiteY6" fmla="*/ 327311 h 2028095"/>
              <a:gd name="connsiteX7" fmla="*/ 142418 w 1812722"/>
              <a:gd name="connsiteY7" fmla="*/ 363887 h 2028095"/>
              <a:gd name="connsiteX8" fmla="*/ 136322 w 1812722"/>
              <a:gd name="connsiteY8" fmla="*/ 412655 h 2028095"/>
              <a:gd name="connsiteX9" fmla="*/ 118034 w 1812722"/>
              <a:gd name="connsiteY9" fmla="*/ 686975 h 2028095"/>
              <a:gd name="connsiteX10" fmla="*/ 111938 w 1812722"/>
              <a:gd name="connsiteY10" fmla="*/ 760127 h 2028095"/>
              <a:gd name="connsiteX11" fmla="*/ 63170 w 1812722"/>
              <a:gd name="connsiteY11" fmla="*/ 936911 h 2028095"/>
              <a:gd name="connsiteX12" fmla="*/ 32690 w 1812722"/>
              <a:gd name="connsiteY12" fmla="*/ 1040543 h 2028095"/>
              <a:gd name="connsiteX13" fmla="*/ 20498 w 1812722"/>
              <a:gd name="connsiteY13" fmla="*/ 1125887 h 2028095"/>
              <a:gd name="connsiteX14" fmla="*/ 8306 w 1812722"/>
              <a:gd name="connsiteY14" fmla="*/ 1205135 h 2028095"/>
              <a:gd name="connsiteX15" fmla="*/ 14402 w 1812722"/>
              <a:gd name="connsiteY15" fmla="*/ 1583087 h 2028095"/>
              <a:gd name="connsiteX16" fmla="*/ 26594 w 1812722"/>
              <a:gd name="connsiteY16" fmla="*/ 1619663 h 2028095"/>
              <a:gd name="connsiteX17" fmla="*/ 38786 w 1812722"/>
              <a:gd name="connsiteY17" fmla="*/ 1650143 h 2028095"/>
              <a:gd name="connsiteX18" fmla="*/ 81458 w 1812722"/>
              <a:gd name="connsiteY18" fmla="*/ 1692815 h 2028095"/>
              <a:gd name="connsiteX19" fmla="*/ 118034 w 1812722"/>
              <a:gd name="connsiteY19" fmla="*/ 1735487 h 2028095"/>
              <a:gd name="connsiteX20" fmla="*/ 154610 w 1812722"/>
              <a:gd name="connsiteY20" fmla="*/ 1784255 h 2028095"/>
              <a:gd name="connsiteX21" fmla="*/ 178994 w 1812722"/>
              <a:gd name="connsiteY21" fmla="*/ 1814735 h 2028095"/>
              <a:gd name="connsiteX22" fmla="*/ 215570 w 1812722"/>
              <a:gd name="connsiteY22" fmla="*/ 1875695 h 2028095"/>
              <a:gd name="connsiteX23" fmla="*/ 233858 w 1812722"/>
              <a:gd name="connsiteY23" fmla="*/ 1893983 h 2028095"/>
              <a:gd name="connsiteX24" fmla="*/ 294818 w 1812722"/>
              <a:gd name="connsiteY24" fmla="*/ 1961039 h 2028095"/>
              <a:gd name="connsiteX25" fmla="*/ 428930 w 1812722"/>
              <a:gd name="connsiteY25" fmla="*/ 2003711 h 2028095"/>
              <a:gd name="connsiteX26" fmla="*/ 617906 w 1812722"/>
              <a:gd name="connsiteY26" fmla="*/ 2028095 h 2028095"/>
              <a:gd name="connsiteX27" fmla="*/ 782498 w 1812722"/>
              <a:gd name="connsiteY27" fmla="*/ 2015903 h 2028095"/>
              <a:gd name="connsiteX28" fmla="*/ 855650 w 1812722"/>
              <a:gd name="connsiteY28" fmla="*/ 1997615 h 2028095"/>
              <a:gd name="connsiteX29" fmla="*/ 1635938 w 1812722"/>
              <a:gd name="connsiteY29" fmla="*/ 1991519 h 2028095"/>
              <a:gd name="connsiteX30" fmla="*/ 1678610 w 1812722"/>
              <a:gd name="connsiteY30" fmla="*/ 1985423 h 2028095"/>
              <a:gd name="connsiteX31" fmla="*/ 1739570 w 1812722"/>
              <a:gd name="connsiteY31" fmla="*/ 1961039 h 2028095"/>
              <a:gd name="connsiteX32" fmla="*/ 1751762 w 1812722"/>
              <a:gd name="connsiteY32" fmla="*/ 1936655 h 2028095"/>
              <a:gd name="connsiteX33" fmla="*/ 1770050 w 1812722"/>
              <a:gd name="connsiteY33" fmla="*/ 1881791 h 2028095"/>
              <a:gd name="connsiteX34" fmla="*/ 1794434 w 1812722"/>
              <a:gd name="connsiteY34" fmla="*/ 1808639 h 2028095"/>
              <a:gd name="connsiteX35" fmla="*/ 1812722 w 1812722"/>
              <a:gd name="connsiteY35" fmla="*/ 1778159 h 2028095"/>
              <a:gd name="connsiteX36" fmla="*/ 1806626 w 1812722"/>
              <a:gd name="connsiteY36" fmla="*/ 1656239 h 2028095"/>
              <a:gd name="connsiteX37" fmla="*/ 1776146 w 1812722"/>
              <a:gd name="connsiteY37" fmla="*/ 1583087 h 2028095"/>
              <a:gd name="connsiteX38" fmla="*/ 1757858 w 1812722"/>
              <a:gd name="connsiteY38" fmla="*/ 1509935 h 2028095"/>
              <a:gd name="connsiteX39" fmla="*/ 1745666 w 1812722"/>
              <a:gd name="connsiteY39" fmla="*/ 1467263 h 2028095"/>
              <a:gd name="connsiteX40" fmla="*/ 1739570 w 1812722"/>
              <a:gd name="connsiteY40" fmla="*/ 1406303 h 2028095"/>
              <a:gd name="connsiteX41" fmla="*/ 1733474 w 1812722"/>
              <a:gd name="connsiteY41" fmla="*/ 1357535 h 2028095"/>
              <a:gd name="connsiteX42" fmla="*/ 1721282 w 1812722"/>
              <a:gd name="connsiteY42" fmla="*/ 1211231 h 2028095"/>
              <a:gd name="connsiteX43" fmla="*/ 1715186 w 1812722"/>
              <a:gd name="connsiteY43" fmla="*/ 1180751 h 2028095"/>
              <a:gd name="connsiteX44" fmla="*/ 1702994 w 1812722"/>
              <a:gd name="connsiteY44" fmla="*/ 1162463 h 2028095"/>
              <a:gd name="connsiteX45" fmla="*/ 1690802 w 1812722"/>
              <a:gd name="connsiteY45" fmla="*/ 1125887 h 2028095"/>
              <a:gd name="connsiteX46" fmla="*/ 1672514 w 1812722"/>
              <a:gd name="connsiteY46" fmla="*/ 1089311 h 2028095"/>
              <a:gd name="connsiteX47" fmla="*/ 1635938 w 1812722"/>
              <a:gd name="connsiteY47" fmla="*/ 1003967 h 2028095"/>
              <a:gd name="connsiteX48" fmla="*/ 1617650 w 1812722"/>
              <a:gd name="connsiteY48" fmla="*/ 961295 h 2028095"/>
              <a:gd name="connsiteX49" fmla="*/ 1599362 w 1812722"/>
              <a:gd name="connsiteY49" fmla="*/ 906431 h 2028095"/>
              <a:gd name="connsiteX50" fmla="*/ 1593266 w 1812722"/>
              <a:gd name="connsiteY50" fmla="*/ 875951 h 2028095"/>
              <a:gd name="connsiteX51" fmla="*/ 1587170 w 1812722"/>
              <a:gd name="connsiteY51" fmla="*/ 851567 h 2028095"/>
              <a:gd name="connsiteX52" fmla="*/ 1556690 w 1812722"/>
              <a:gd name="connsiteY52" fmla="*/ 754031 h 2028095"/>
              <a:gd name="connsiteX53" fmla="*/ 1544498 w 1812722"/>
              <a:gd name="connsiteY53" fmla="*/ 650399 h 2028095"/>
              <a:gd name="connsiteX54" fmla="*/ 1532306 w 1812722"/>
              <a:gd name="connsiteY54" fmla="*/ 607727 h 2028095"/>
              <a:gd name="connsiteX55" fmla="*/ 1526210 w 1812722"/>
              <a:gd name="connsiteY55" fmla="*/ 497999 h 2028095"/>
              <a:gd name="connsiteX56" fmla="*/ 1501826 w 1812722"/>
              <a:gd name="connsiteY56" fmla="*/ 376079 h 2028095"/>
              <a:gd name="connsiteX57" fmla="*/ 1477442 w 1812722"/>
              <a:gd name="connsiteY57" fmla="*/ 272447 h 2028095"/>
              <a:gd name="connsiteX58" fmla="*/ 1459154 w 1812722"/>
              <a:gd name="connsiteY58" fmla="*/ 205391 h 2028095"/>
              <a:gd name="connsiteX59" fmla="*/ 1434770 w 1812722"/>
              <a:gd name="connsiteY59" fmla="*/ 126143 h 2028095"/>
              <a:gd name="connsiteX60" fmla="*/ 1428674 w 1812722"/>
              <a:gd name="connsiteY60" fmla="*/ 95663 h 2028095"/>
              <a:gd name="connsiteX61" fmla="*/ 1410386 w 1812722"/>
              <a:gd name="connsiteY61" fmla="*/ 65183 h 202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812722" h="2028095">
                <a:moveTo>
                  <a:pt x="1410386" y="65183"/>
                </a:moveTo>
                <a:lnTo>
                  <a:pt x="1410386" y="65183"/>
                </a:lnTo>
                <a:cubicBezTo>
                  <a:pt x="1055474" y="-60080"/>
                  <a:pt x="1343348" y="26931"/>
                  <a:pt x="508178" y="65183"/>
                </a:cubicBezTo>
                <a:cubicBezTo>
                  <a:pt x="441122" y="107855"/>
                  <a:pt x="378101" y="157654"/>
                  <a:pt x="307010" y="193199"/>
                </a:cubicBezTo>
                <a:cubicBezTo>
                  <a:pt x="265187" y="214111"/>
                  <a:pt x="225930" y="228985"/>
                  <a:pt x="191186" y="260255"/>
                </a:cubicBezTo>
                <a:cubicBezTo>
                  <a:pt x="184885" y="265926"/>
                  <a:pt x="166720" y="293906"/>
                  <a:pt x="160706" y="302927"/>
                </a:cubicBezTo>
                <a:cubicBezTo>
                  <a:pt x="158674" y="311055"/>
                  <a:pt x="157017" y="319286"/>
                  <a:pt x="154610" y="327311"/>
                </a:cubicBezTo>
                <a:cubicBezTo>
                  <a:pt x="150917" y="339621"/>
                  <a:pt x="145111" y="351321"/>
                  <a:pt x="142418" y="363887"/>
                </a:cubicBezTo>
                <a:cubicBezTo>
                  <a:pt x="138985" y="379906"/>
                  <a:pt x="137555" y="396319"/>
                  <a:pt x="136322" y="412655"/>
                </a:cubicBezTo>
                <a:cubicBezTo>
                  <a:pt x="129425" y="504038"/>
                  <a:pt x="125645" y="595649"/>
                  <a:pt x="118034" y="686975"/>
                </a:cubicBezTo>
                <a:cubicBezTo>
                  <a:pt x="116002" y="711359"/>
                  <a:pt x="114973" y="735847"/>
                  <a:pt x="111938" y="760127"/>
                </a:cubicBezTo>
                <a:cubicBezTo>
                  <a:pt x="99558" y="859167"/>
                  <a:pt x="99328" y="825151"/>
                  <a:pt x="63170" y="936911"/>
                </a:cubicBezTo>
                <a:cubicBezTo>
                  <a:pt x="52086" y="971170"/>
                  <a:pt x="42850" y="1005999"/>
                  <a:pt x="32690" y="1040543"/>
                </a:cubicBezTo>
                <a:cubicBezTo>
                  <a:pt x="28626" y="1068991"/>
                  <a:pt x="24709" y="1097460"/>
                  <a:pt x="20498" y="1125887"/>
                </a:cubicBezTo>
                <a:cubicBezTo>
                  <a:pt x="16581" y="1152325"/>
                  <a:pt x="8306" y="1205135"/>
                  <a:pt x="8306" y="1205135"/>
                </a:cubicBezTo>
                <a:cubicBezTo>
                  <a:pt x="-3253" y="1366957"/>
                  <a:pt x="-4086" y="1333502"/>
                  <a:pt x="14402" y="1583087"/>
                </a:cubicBezTo>
                <a:cubicBezTo>
                  <a:pt x="15351" y="1595903"/>
                  <a:pt x="22202" y="1607585"/>
                  <a:pt x="26594" y="1619663"/>
                </a:cubicBezTo>
                <a:cubicBezTo>
                  <a:pt x="30334" y="1629947"/>
                  <a:pt x="32220" y="1641389"/>
                  <a:pt x="38786" y="1650143"/>
                </a:cubicBezTo>
                <a:cubicBezTo>
                  <a:pt x="50855" y="1666236"/>
                  <a:pt x="67770" y="1678074"/>
                  <a:pt x="81458" y="1692815"/>
                </a:cubicBezTo>
                <a:cubicBezTo>
                  <a:pt x="94206" y="1706543"/>
                  <a:pt x="106331" y="1720858"/>
                  <a:pt x="118034" y="1735487"/>
                </a:cubicBezTo>
                <a:cubicBezTo>
                  <a:pt x="130728" y="1751354"/>
                  <a:pt x="142221" y="1768149"/>
                  <a:pt x="154610" y="1784255"/>
                </a:cubicBezTo>
                <a:cubicBezTo>
                  <a:pt x="162543" y="1794568"/>
                  <a:pt x="172300" y="1803578"/>
                  <a:pt x="178994" y="1814735"/>
                </a:cubicBezTo>
                <a:cubicBezTo>
                  <a:pt x="191186" y="1835055"/>
                  <a:pt x="198814" y="1858939"/>
                  <a:pt x="215570" y="1875695"/>
                </a:cubicBezTo>
                <a:cubicBezTo>
                  <a:pt x="221666" y="1881791"/>
                  <a:pt x="228565" y="1887178"/>
                  <a:pt x="233858" y="1893983"/>
                </a:cubicBezTo>
                <a:cubicBezTo>
                  <a:pt x="256432" y="1923007"/>
                  <a:pt x="258480" y="1943660"/>
                  <a:pt x="294818" y="1961039"/>
                </a:cubicBezTo>
                <a:cubicBezTo>
                  <a:pt x="341403" y="1983319"/>
                  <a:pt x="381428" y="1995450"/>
                  <a:pt x="428930" y="2003711"/>
                </a:cubicBezTo>
                <a:cubicBezTo>
                  <a:pt x="554641" y="2025574"/>
                  <a:pt x="508939" y="2019713"/>
                  <a:pt x="617906" y="2028095"/>
                </a:cubicBezTo>
                <a:cubicBezTo>
                  <a:pt x="672770" y="2024031"/>
                  <a:pt x="727930" y="2022899"/>
                  <a:pt x="782498" y="2015903"/>
                </a:cubicBezTo>
                <a:cubicBezTo>
                  <a:pt x="807428" y="2012707"/>
                  <a:pt x="830526" y="1998333"/>
                  <a:pt x="855650" y="1997615"/>
                </a:cubicBezTo>
                <a:cubicBezTo>
                  <a:pt x="1115648" y="1990186"/>
                  <a:pt x="1375842" y="1993551"/>
                  <a:pt x="1635938" y="1991519"/>
                </a:cubicBezTo>
                <a:cubicBezTo>
                  <a:pt x="1650162" y="1989487"/>
                  <a:pt x="1664825" y="1989477"/>
                  <a:pt x="1678610" y="1985423"/>
                </a:cubicBezTo>
                <a:cubicBezTo>
                  <a:pt x="1699606" y="1979248"/>
                  <a:pt x="1739570" y="1961039"/>
                  <a:pt x="1739570" y="1961039"/>
                </a:cubicBezTo>
                <a:cubicBezTo>
                  <a:pt x="1743634" y="1952911"/>
                  <a:pt x="1749151" y="1945359"/>
                  <a:pt x="1751762" y="1936655"/>
                </a:cubicBezTo>
                <a:cubicBezTo>
                  <a:pt x="1769681" y="1876924"/>
                  <a:pt x="1744707" y="1919805"/>
                  <a:pt x="1770050" y="1881791"/>
                </a:cubicBezTo>
                <a:cubicBezTo>
                  <a:pt x="1777278" y="1856492"/>
                  <a:pt x="1782643" y="1832220"/>
                  <a:pt x="1794434" y="1808639"/>
                </a:cubicBezTo>
                <a:cubicBezTo>
                  <a:pt x="1799733" y="1798041"/>
                  <a:pt x="1806626" y="1788319"/>
                  <a:pt x="1812722" y="1778159"/>
                </a:cubicBezTo>
                <a:cubicBezTo>
                  <a:pt x="1810690" y="1737519"/>
                  <a:pt x="1814125" y="1696233"/>
                  <a:pt x="1806626" y="1656239"/>
                </a:cubicBezTo>
                <a:cubicBezTo>
                  <a:pt x="1801758" y="1630275"/>
                  <a:pt x="1785278" y="1607874"/>
                  <a:pt x="1776146" y="1583087"/>
                </a:cubicBezTo>
                <a:cubicBezTo>
                  <a:pt x="1760307" y="1540094"/>
                  <a:pt x="1767416" y="1548168"/>
                  <a:pt x="1757858" y="1509935"/>
                </a:cubicBezTo>
                <a:cubicBezTo>
                  <a:pt x="1754270" y="1495584"/>
                  <a:pt x="1749730" y="1481487"/>
                  <a:pt x="1745666" y="1467263"/>
                </a:cubicBezTo>
                <a:cubicBezTo>
                  <a:pt x="1743634" y="1446943"/>
                  <a:pt x="1741825" y="1426599"/>
                  <a:pt x="1739570" y="1406303"/>
                </a:cubicBezTo>
                <a:cubicBezTo>
                  <a:pt x="1737761" y="1390021"/>
                  <a:pt x="1735003" y="1373846"/>
                  <a:pt x="1733474" y="1357535"/>
                </a:cubicBezTo>
                <a:cubicBezTo>
                  <a:pt x="1728906" y="1308812"/>
                  <a:pt x="1726318" y="1259908"/>
                  <a:pt x="1721282" y="1211231"/>
                </a:cubicBezTo>
                <a:cubicBezTo>
                  <a:pt x="1720216" y="1200925"/>
                  <a:pt x="1718824" y="1190453"/>
                  <a:pt x="1715186" y="1180751"/>
                </a:cubicBezTo>
                <a:cubicBezTo>
                  <a:pt x="1712614" y="1173891"/>
                  <a:pt x="1705970" y="1169158"/>
                  <a:pt x="1702994" y="1162463"/>
                </a:cubicBezTo>
                <a:cubicBezTo>
                  <a:pt x="1697775" y="1150719"/>
                  <a:pt x="1695745" y="1137750"/>
                  <a:pt x="1690802" y="1125887"/>
                </a:cubicBezTo>
                <a:cubicBezTo>
                  <a:pt x="1685559" y="1113304"/>
                  <a:pt x="1678108" y="1101741"/>
                  <a:pt x="1672514" y="1089311"/>
                </a:cubicBezTo>
                <a:cubicBezTo>
                  <a:pt x="1659813" y="1061087"/>
                  <a:pt x="1648130" y="1032415"/>
                  <a:pt x="1635938" y="1003967"/>
                </a:cubicBezTo>
                <a:cubicBezTo>
                  <a:pt x="1629842" y="989743"/>
                  <a:pt x="1622544" y="975976"/>
                  <a:pt x="1617650" y="961295"/>
                </a:cubicBezTo>
                <a:cubicBezTo>
                  <a:pt x="1611554" y="943007"/>
                  <a:pt x="1604658" y="924967"/>
                  <a:pt x="1599362" y="906431"/>
                </a:cubicBezTo>
                <a:cubicBezTo>
                  <a:pt x="1596516" y="896468"/>
                  <a:pt x="1595514" y="886065"/>
                  <a:pt x="1593266" y="875951"/>
                </a:cubicBezTo>
                <a:cubicBezTo>
                  <a:pt x="1591449" y="867772"/>
                  <a:pt x="1589374" y="859650"/>
                  <a:pt x="1587170" y="851567"/>
                </a:cubicBezTo>
                <a:cubicBezTo>
                  <a:pt x="1574054" y="803475"/>
                  <a:pt x="1573959" y="805837"/>
                  <a:pt x="1556690" y="754031"/>
                </a:cubicBezTo>
                <a:cubicBezTo>
                  <a:pt x="1554751" y="734637"/>
                  <a:pt x="1549552" y="673982"/>
                  <a:pt x="1544498" y="650399"/>
                </a:cubicBezTo>
                <a:cubicBezTo>
                  <a:pt x="1541398" y="635934"/>
                  <a:pt x="1536370" y="621951"/>
                  <a:pt x="1532306" y="607727"/>
                </a:cubicBezTo>
                <a:cubicBezTo>
                  <a:pt x="1530274" y="571151"/>
                  <a:pt x="1529430" y="534490"/>
                  <a:pt x="1526210" y="497999"/>
                </a:cubicBezTo>
                <a:cubicBezTo>
                  <a:pt x="1517648" y="400959"/>
                  <a:pt x="1527352" y="427130"/>
                  <a:pt x="1501826" y="376079"/>
                </a:cubicBezTo>
                <a:cubicBezTo>
                  <a:pt x="1493698" y="341535"/>
                  <a:pt x="1484981" y="307124"/>
                  <a:pt x="1477442" y="272447"/>
                </a:cubicBezTo>
                <a:cubicBezTo>
                  <a:pt x="1464284" y="211919"/>
                  <a:pt x="1480596" y="258996"/>
                  <a:pt x="1459154" y="205391"/>
                </a:cubicBezTo>
                <a:cubicBezTo>
                  <a:pt x="1446404" y="128890"/>
                  <a:pt x="1463073" y="211052"/>
                  <a:pt x="1434770" y="126143"/>
                </a:cubicBezTo>
                <a:cubicBezTo>
                  <a:pt x="1431493" y="116313"/>
                  <a:pt x="1431951" y="105493"/>
                  <a:pt x="1428674" y="95663"/>
                </a:cubicBezTo>
                <a:cubicBezTo>
                  <a:pt x="1423780" y="80982"/>
                  <a:pt x="1413434" y="70263"/>
                  <a:pt x="1410386" y="65183"/>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7" name="TextBox 16">
            <a:extLst>
              <a:ext uri="{FF2B5EF4-FFF2-40B4-BE49-F238E27FC236}">
                <a16:creationId xmlns:a16="http://schemas.microsoft.com/office/drawing/2014/main" id="{E5CC0AD0-2DA2-2593-AC5A-EA374CC86B00}"/>
              </a:ext>
            </a:extLst>
          </p:cNvPr>
          <p:cNvSpPr txBox="1"/>
          <p:nvPr/>
        </p:nvSpPr>
        <p:spPr>
          <a:xfrm>
            <a:off x="426948" y="3429000"/>
            <a:ext cx="760239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Oops! We have wrong answer error! (we didn’t know that!). So the test fails.</a:t>
            </a:r>
          </a:p>
        </p:txBody>
      </p:sp>
      <p:pic>
        <p:nvPicPr>
          <p:cNvPr id="21" name="Picture 20">
            <a:extLst>
              <a:ext uri="{FF2B5EF4-FFF2-40B4-BE49-F238E27FC236}">
                <a16:creationId xmlns:a16="http://schemas.microsoft.com/office/drawing/2014/main" id="{66931653-D7D7-FC9F-A017-D80EE684EC3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48602" y="1496705"/>
            <a:ext cx="8567570" cy="1564324"/>
          </a:xfrm>
          <a:prstGeom prst="rect">
            <a:avLst/>
          </a:prstGeom>
        </p:spPr>
      </p:pic>
      <p:sp>
        <p:nvSpPr>
          <p:cNvPr id="22" name="TextBox 21">
            <a:extLst>
              <a:ext uri="{FF2B5EF4-FFF2-40B4-BE49-F238E27FC236}">
                <a16:creationId xmlns:a16="http://schemas.microsoft.com/office/drawing/2014/main" id="{7E9FD8A1-C55F-F169-0A7C-AC55B75197B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Let’s run the code now.</a:t>
            </a:r>
          </a:p>
        </p:txBody>
      </p:sp>
    </p:spTree>
    <p:extLst>
      <p:ext uri="{BB962C8B-B14F-4D97-AF65-F5344CB8AC3E}">
        <p14:creationId xmlns:p14="http://schemas.microsoft.com/office/powerpoint/2010/main" val="1933962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604768"/>
              <a:chOff x="0" y="1597306"/>
              <a:chExt cx="12191999" cy="5604768"/>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41111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7065216" y="5612591"/>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Write code &amp; Implement</a:t>
              </a:r>
            </a:p>
          </p:txBody>
        </p:sp>
      </p:grpSp>
      <p:sp>
        <p:nvSpPr>
          <p:cNvPr id="3" name="Freeform: Shape 2">
            <a:extLst>
              <a:ext uri="{FF2B5EF4-FFF2-40B4-BE49-F238E27FC236}">
                <a16:creationId xmlns:a16="http://schemas.microsoft.com/office/drawing/2014/main" id="{90C416EA-09D8-8943-C424-1A4459C96B62}"/>
              </a:ext>
            </a:extLst>
          </p:cNvPr>
          <p:cNvSpPr/>
          <p:nvPr/>
        </p:nvSpPr>
        <p:spPr>
          <a:xfrm>
            <a:off x="8620614" y="4424680"/>
            <a:ext cx="2123301" cy="1958128"/>
          </a:xfrm>
          <a:custGeom>
            <a:avLst/>
            <a:gdLst>
              <a:gd name="connsiteX0" fmla="*/ 1148226 w 2123301"/>
              <a:gd name="connsiteY0" fmla="*/ 1798320 h 1958128"/>
              <a:gd name="connsiteX1" fmla="*/ 1148226 w 2123301"/>
              <a:gd name="connsiteY1" fmla="*/ 1798320 h 1958128"/>
              <a:gd name="connsiteX2" fmla="*/ 1209186 w 2123301"/>
              <a:gd name="connsiteY2" fmla="*/ 1722120 h 1958128"/>
              <a:gd name="connsiteX3" fmla="*/ 1239666 w 2123301"/>
              <a:gd name="connsiteY3" fmla="*/ 1635760 h 1958128"/>
              <a:gd name="connsiteX4" fmla="*/ 1290466 w 2123301"/>
              <a:gd name="connsiteY4" fmla="*/ 1539240 h 1958128"/>
              <a:gd name="connsiteX5" fmla="*/ 1315866 w 2123301"/>
              <a:gd name="connsiteY5" fmla="*/ 1508760 h 1958128"/>
              <a:gd name="connsiteX6" fmla="*/ 1336186 w 2123301"/>
              <a:gd name="connsiteY6" fmla="*/ 1478280 h 1958128"/>
              <a:gd name="connsiteX7" fmla="*/ 1407306 w 2123301"/>
              <a:gd name="connsiteY7" fmla="*/ 1432560 h 1958128"/>
              <a:gd name="connsiteX8" fmla="*/ 1458106 w 2123301"/>
              <a:gd name="connsiteY8" fmla="*/ 1402080 h 1958128"/>
              <a:gd name="connsiteX9" fmla="*/ 1524146 w 2123301"/>
              <a:gd name="connsiteY9" fmla="*/ 1386840 h 1958128"/>
              <a:gd name="connsiteX10" fmla="*/ 1610506 w 2123301"/>
              <a:gd name="connsiteY10" fmla="*/ 1371600 h 1958128"/>
              <a:gd name="connsiteX11" fmla="*/ 1676546 w 2123301"/>
              <a:gd name="connsiteY11" fmla="*/ 1356360 h 1958128"/>
              <a:gd name="connsiteX12" fmla="*/ 1712106 w 2123301"/>
              <a:gd name="connsiteY12" fmla="*/ 1346200 h 1958128"/>
              <a:gd name="connsiteX13" fmla="*/ 1752746 w 2123301"/>
              <a:gd name="connsiteY13" fmla="*/ 1341120 h 1958128"/>
              <a:gd name="connsiteX14" fmla="*/ 1930546 w 2123301"/>
              <a:gd name="connsiteY14" fmla="*/ 1239520 h 1958128"/>
              <a:gd name="connsiteX15" fmla="*/ 1961026 w 2123301"/>
              <a:gd name="connsiteY15" fmla="*/ 1214120 h 1958128"/>
              <a:gd name="connsiteX16" fmla="*/ 2011826 w 2123301"/>
              <a:gd name="connsiteY16" fmla="*/ 1163320 h 1958128"/>
              <a:gd name="connsiteX17" fmla="*/ 2077866 w 2123301"/>
              <a:gd name="connsiteY17" fmla="*/ 1051560 h 1958128"/>
              <a:gd name="connsiteX18" fmla="*/ 2108346 w 2123301"/>
              <a:gd name="connsiteY18" fmla="*/ 980440 h 1958128"/>
              <a:gd name="connsiteX19" fmla="*/ 2093106 w 2123301"/>
              <a:gd name="connsiteY19" fmla="*/ 574040 h 1958128"/>
              <a:gd name="connsiteX20" fmla="*/ 2062626 w 2123301"/>
              <a:gd name="connsiteY20" fmla="*/ 492760 h 1958128"/>
              <a:gd name="connsiteX21" fmla="*/ 1955946 w 2123301"/>
              <a:gd name="connsiteY21" fmla="*/ 340360 h 1958128"/>
              <a:gd name="connsiteX22" fmla="*/ 1915306 w 2123301"/>
              <a:gd name="connsiteY22" fmla="*/ 299720 h 1958128"/>
              <a:gd name="connsiteX23" fmla="*/ 1727346 w 2123301"/>
              <a:gd name="connsiteY23" fmla="*/ 203200 h 1958128"/>
              <a:gd name="connsiteX24" fmla="*/ 1559706 w 2123301"/>
              <a:gd name="connsiteY24" fmla="*/ 137160 h 1958128"/>
              <a:gd name="connsiteX25" fmla="*/ 1397146 w 2123301"/>
              <a:gd name="connsiteY25" fmla="*/ 91440 h 1958128"/>
              <a:gd name="connsiteX26" fmla="*/ 1056786 w 2123301"/>
              <a:gd name="connsiteY26" fmla="*/ 10160 h 1958128"/>
              <a:gd name="connsiteX27" fmla="*/ 868826 w 2123301"/>
              <a:gd name="connsiteY27" fmla="*/ 0 h 1958128"/>
              <a:gd name="connsiteX28" fmla="*/ 564026 w 2123301"/>
              <a:gd name="connsiteY28" fmla="*/ 66040 h 1958128"/>
              <a:gd name="connsiteX29" fmla="*/ 426866 w 2123301"/>
              <a:gd name="connsiteY29" fmla="*/ 142240 h 1958128"/>
              <a:gd name="connsiteX30" fmla="*/ 320186 w 2123301"/>
              <a:gd name="connsiteY30" fmla="*/ 218440 h 1958128"/>
              <a:gd name="connsiteX31" fmla="*/ 167786 w 2123301"/>
              <a:gd name="connsiteY31" fmla="*/ 421640 h 1958128"/>
              <a:gd name="connsiteX32" fmla="*/ 127146 w 2123301"/>
              <a:gd name="connsiteY32" fmla="*/ 528320 h 1958128"/>
              <a:gd name="connsiteX33" fmla="*/ 86506 w 2123301"/>
              <a:gd name="connsiteY33" fmla="*/ 604520 h 1958128"/>
              <a:gd name="connsiteX34" fmla="*/ 5226 w 2123301"/>
              <a:gd name="connsiteY34" fmla="*/ 878840 h 1958128"/>
              <a:gd name="connsiteX35" fmla="*/ 146 w 2123301"/>
              <a:gd name="connsiteY35" fmla="*/ 995680 h 1958128"/>
              <a:gd name="connsiteX36" fmla="*/ 15386 w 2123301"/>
              <a:gd name="connsiteY36" fmla="*/ 1275080 h 1958128"/>
              <a:gd name="connsiteX37" fmla="*/ 61106 w 2123301"/>
              <a:gd name="connsiteY37" fmla="*/ 1473200 h 1958128"/>
              <a:gd name="connsiteX38" fmla="*/ 86506 w 2123301"/>
              <a:gd name="connsiteY38" fmla="*/ 1539240 h 1958128"/>
              <a:gd name="connsiteX39" fmla="*/ 111906 w 2123301"/>
              <a:gd name="connsiteY39" fmla="*/ 1615440 h 1958128"/>
              <a:gd name="connsiteX40" fmla="*/ 203346 w 2123301"/>
              <a:gd name="connsiteY40" fmla="*/ 1757680 h 1958128"/>
              <a:gd name="connsiteX41" fmla="*/ 233826 w 2123301"/>
              <a:gd name="connsiteY41" fmla="*/ 1788160 h 1958128"/>
              <a:gd name="connsiteX42" fmla="*/ 360826 w 2123301"/>
              <a:gd name="connsiteY42" fmla="*/ 1884680 h 1958128"/>
              <a:gd name="connsiteX43" fmla="*/ 508146 w 2123301"/>
              <a:gd name="connsiteY43" fmla="*/ 1930400 h 1958128"/>
              <a:gd name="connsiteX44" fmla="*/ 574186 w 2123301"/>
              <a:gd name="connsiteY44" fmla="*/ 1940560 h 1958128"/>
              <a:gd name="connsiteX45" fmla="*/ 701186 w 2123301"/>
              <a:gd name="connsiteY45" fmla="*/ 1955800 h 1958128"/>
              <a:gd name="connsiteX46" fmla="*/ 995826 w 2123301"/>
              <a:gd name="connsiteY46" fmla="*/ 1935480 h 1958128"/>
              <a:gd name="connsiteX47" fmla="*/ 1016146 w 2123301"/>
              <a:gd name="connsiteY47" fmla="*/ 1925320 h 1958128"/>
              <a:gd name="connsiteX48" fmla="*/ 1117746 w 2123301"/>
              <a:gd name="connsiteY48" fmla="*/ 1813560 h 1958128"/>
              <a:gd name="connsiteX49" fmla="*/ 1148226 w 2123301"/>
              <a:gd name="connsiteY49" fmla="*/ 1798320 h 19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3301" h="1958128">
                <a:moveTo>
                  <a:pt x="1148226" y="1798320"/>
                </a:moveTo>
                <a:lnTo>
                  <a:pt x="1148226" y="1798320"/>
                </a:lnTo>
                <a:cubicBezTo>
                  <a:pt x="1168546" y="1772920"/>
                  <a:pt x="1193239" y="1750470"/>
                  <a:pt x="1209186" y="1722120"/>
                </a:cubicBezTo>
                <a:cubicBezTo>
                  <a:pt x="1224152" y="1695513"/>
                  <a:pt x="1229234" y="1664449"/>
                  <a:pt x="1239666" y="1635760"/>
                </a:cubicBezTo>
                <a:cubicBezTo>
                  <a:pt x="1252119" y="1601513"/>
                  <a:pt x="1269269" y="1568915"/>
                  <a:pt x="1290466" y="1539240"/>
                </a:cubicBezTo>
                <a:cubicBezTo>
                  <a:pt x="1298153" y="1528478"/>
                  <a:pt x="1307931" y="1519340"/>
                  <a:pt x="1315866" y="1508760"/>
                </a:cubicBezTo>
                <a:cubicBezTo>
                  <a:pt x="1323192" y="1498991"/>
                  <a:pt x="1327552" y="1486914"/>
                  <a:pt x="1336186" y="1478280"/>
                </a:cubicBezTo>
                <a:cubicBezTo>
                  <a:pt x="1390114" y="1424352"/>
                  <a:pt x="1363503" y="1455922"/>
                  <a:pt x="1407306" y="1432560"/>
                </a:cubicBezTo>
                <a:cubicBezTo>
                  <a:pt x="1424730" y="1423267"/>
                  <a:pt x="1438627" y="1405326"/>
                  <a:pt x="1458106" y="1402080"/>
                </a:cubicBezTo>
                <a:cubicBezTo>
                  <a:pt x="1571292" y="1383216"/>
                  <a:pt x="1394249" y="1413902"/>
                  <a:pt x="1524146" y="1386840"/>
                </a:cubicBezTo>
                <a:cubicBezTo>
                  <a:pt x="1552763" y="1380878"/>
                  <a:pt x="1582023" y="1378173"/>
                  <a:pt x="1610506" y="1371600"/>
                </a:cubicBezTo>
                <a:lnTo>
                  <a:pt x="1676546" y="1356360"/>
                </a:lnTo>
                <a:cubicBezTo>
                  <a:pt x="1688506" y="1353370"/>
                  <a:pt x="1700018" y="1348618"/>
                  <a:pt x="1712106" y="1346200"/>
                </a:cubicBezTo>
                <a:cubicBezTo>
                  <a:pt x="1725493" y="1343523"/>
                  <a:pt x="1739199" y="1342813"/>
                  <a:pt x="1752746" y="1341120"/>
                </a:cubicBezTo>
                <a:cubicBezTo>
                  <a:pt x="1809253" y="1312866"/>
                  <a:pt x="1887576" y="1275329"/>
                  <a:pt x="1930546" y="1239520"/>
                </a:cubicBezTo>
                <a:cubicBezTo>
                  <a:pt x="1940706" y="1231053"/>
                  <a:pt x="1951378" y="1223165"/>
                  <a:pt x="1961026" y="1214120"/>
                </a:cubicBezTo>
                <a:cubicBezTo>
                  <a:pt x="1978496" y="1197741"/>
                  <a:pt x="1997849" y="1182766"/>
                  <a:pt x="2011826" y="1163320"/>
                </a:cubicBezTo>
                <a:cubicBezTo>
                  <a:pt x="2037081" y="1128183"/>
                  <a:pt x="2060821" y="1091333"/>
                  <a:pt x="2077866" y="1051560"/>
                </a:cubicBezTo>
                <a:lnTo>
                  <a:pt x="2108346" y="980440"/>
                </a:lnTo>
                <a:cubicBezTo>
                  <a:pt x="2125178" y="845782"/>
                  <a:pt x="2136409" y="703949"/>
                  <a:pt x="2093106" y="574040"/>
                </a:cubicBezTo>
                <a:cubicBezTo>
                  <a:pt x="2083956" y="546589"/>
                  <a:pt x="2076678" y="518054"/>
                  <a:pt x="2062626" y="492760"/>
                </a:cubicBezTo>
                <a:cubicBezTo>
                  <a:pt x="2029506" y="433145"/>
                  <a:pt x="2011914" y="396328"/>
                  <a:pt x="1955946" y="340360"/>
                </a:cubicBezTo>
                <a:cubicBezTo>
                  <a:pt x="1942399" y="326813"/>
                  <a:pt x="1930465" y="311434"/>
                  <a:pt x="1915306" y="299720"/>
                </a:cubicBezTo>
                <a:cubicBezTo>
                  <a:pt x="1851030" y="250053"/>
                  <a:pt x="1805885" y="236579"/>
                  <a:pt x="1727346" y="203200"/>
                </a:cubicBezTo>
                <a:cubicBezTo>
                  <a:pt x="1697493" y="190512"/>
                  <a:pt x="1592746" y="147072"/>
                  <a:pt x="1559706" y="137160"/>
                </a:cubicBezTo>
                <a:cubicBezTo>
                  <a:pt x="1277232" y="52418"/>
                  <a:pt x="1587670" y="143834"/>
                  <a:pt x="1397146" y="91440"/>
                </a:cubicBezTo>
                <a:cubicBezTo>
                  <a:pt x="1304497" y="65962"/>
                  <a:pt x="1146791" y="14660"/>
                  <a:pt x="1056786" y="10160"/>
                </a:cubicBezTo>
                <a:lnTo>
                  <a:pt x="868826" y="0"/>
                </a:lnTo>
                <a:cubicBezTo>
                  <a:pt x="767226" y="22013"/>
                  <a:pt x="662985" y="34191"/>
                  <a:pt x="564026" y="66040"/>
                </a:cubicBezTo>
                <a:cubicBezTo>
                  <a:pt x="514239" y="82063"/>
                  <a:pt x="471218" y="114520"/>
                  <a:pt x="426866" y="142240"/>
                </a:cubicBezTo>
                <a:cubicBezTo>
                  <a:pt x="389809" y="165401"/>
                  <a:pt x="352709" y="189252"/>
                  <a:pt x="320186" y="218440"/>
                </a:cubicBezTo>
                <a:cubicBezTo>
                  <a:pt x="256560" y="275540"/>
                  <a:pt x="205176" y="344990"/>
                  <a:pt x="167786" y="421640"/>
                </a:cubicBezTo>
                <a:cubicBezTo>
                  <a:pt x="151103" y="455841"/>
                  <a:pt x="142601" y="493547"/>
                  <a:pt x="127146" y="528320"/>
                </a:cubicBezTo>
                <a:cubicBezTo>
                  <a:pt x="115455" y="554626"/>
                  <a:pt x="98125" y="578183"/>
                  <a:pt x="86506" y="604520"/>
                </a:cubicBezTo>
                <a:cubicBezTo>
                  <a:pt x="47789" y="692278"/>
                  <a:pt x="27076" y="785977"/>
                  <a:pt x="5226" y="878840"/>
                </a:cubicBezTo>
                <a:cubicBezTo>
                  <a:pt x="3533" y="917787"/>
                  <a:pt x="-853" y="956709"/>
                  <a:pt x="146" y="995680"/>
                </a:cubicBezTo>
                <a:cubicBezTo>
                  <a:pt x="2537" y="1088921"/>
                  <a:pt x="9568" y="1181990"/>
                  <a:pt x="15386" y="1275080"/>
                </a:cubicBezTo>
                <a:cubicBezTo>
                  <a:pt x="19469" y="1340410"/>
                  <a:pt x="39840" y="1417908"/>
                  <a:pt x="61106" y="1473200"/>
                </a:cubicBezTo>
                <a:cubicBezTo>
                  <a:pt x="69573" y="1495213"/>
                  <a:pt x="78573" y="1517029"/>
                  <a:pt x="86506" y="1539240"/>
                </a:cubicBezTo>
                <a:cubicBezTo>
                  <a:pt x="95511" y="1564454"/>
                  <a:pt x="100774" y="1591090"/>
                  <a:pt x="111906" y="1615440"/>
                </a:cubicBezTo>
                <a:cubicBezTo>
                  <a:pt x="147216" y="1692680"/>
                  <a:pt x="155954" y="1706643"/>
                  <a:pt x="203346" y="1757680"/>
                </a:cubicBezTo>
                <a:cubicBezTo>
                  <a:pt x="213123" y="1768209"/>
                  <a:pt x="223297" y="1778383"/>
                  <a:pt x="233826" y="1788160"/>
                </a:cubicBezTo>
                <a:cubicBezTo>
                  <a:pt x="263178" y="1815416"/>
                  <a:pt x="333765" y="1875015"/>
                  <a:pt x="360826" y="1884680"/>
                </a:cubicBezTo>
                <a:cubicBezTo>
                  <a:pt x="421406" y="1906316"/>
                  <a:pt x="444481" y="1916758"/>
                  <a:pt x="508146" y="1930400"/>
                </a:cubicBezTo>
                <a:cubicBezTo>
                  <a:pt x="529924" y="1935067"/>
                  <a:pt x="552243" y="1936744"/>
                  <a:pt x="574186" y="1940560"/>
                </a:cubicBezTo>
                <a:cubicBezTo>
                  <a:pt x="668377" y="1956941"/>
                  <a:pt x="580589" y="1947760"/>
                  <a:pt x="701186" y="1955800"/>
                </a:cubicBezTo>
                <a:cubicBezTo>
                  <a:pt x="802969" y="1951885"/>
                  <a:pt x="902785" y="1972696"/>
                  <a:pt x="995826" y="1935480"/>
                </a:cubicBezTo>
                <a:cubicBezTo>
                  <a:pt x="1002857" y="1932668"/>
                  <a:pt x="1009373" y="1928707"/>
                  <a:pt x="1016146" y="1925320"/>
                </a:cubicBezTo>
                <a:cubicBezTo>
                  <a:pt x="1032114" y="1902255"/>
                  <a:pt x="1080202" y="1819817"/>
                  <a:pt x="1117746" y="1813560"/>
                </a:cubicBezTo>
                <a:cubicBezTo>
                  <a:pt x="1153237" y="1807645"/>
                  <a:pt x="1143146" y="1800860"/>
                  <a:pt x="1148226" y="179832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 name="TextBox 4">
            <a:extLst>
              <a:ext uri="{FF2B5EF4-FFF2-40B4-BE49-F238E27FC236}">
                <a16:creationId xmlns:a16="http://schemas.microsoft.com/office/drawing/2014/main" id="{03F34480-2B09-290E-49F1-6FD98F6CCA8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We change return</a:t>
            </a:r>
            <a:r>
              <a:rPr kumimoji="0" lang="en-US" sz="1800" b="0" i="0" u="none" strike="noStrike" kern="1200" cap="none" spc="0" normalizeH="0" noProof="0" dirty="0">
                <a:ln>
                  <a:noFill/>
                </a:ln>
                <a:solidFill>
                  <a:srgbClr val="000000"/>
                </a:solidFill>
                <a:effectLst/>
                <a:uLnTx/>
                <a:uFillTx/>
                <a:latin typeface="Century Schoolbook" panose="02040604050505020304"/>
                <a:ea typeface="+mn-ea"/>
                <a:cs typeface="+mn-cs"/>
              </a:rPr>
              <a:t> value type of ‘divide’ method and also cast 1 of the </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pic>
        <p:nvPicPr>
          <p:cNvPr id="17" name="Picture 16">
            <a:extLst>
              <a:ext uri="{FF2B5EF4-FFF2-40B4-BE49-F238E27FC236}">
                <a16:creationId xmlns:a16="http://schemas.microsoft.com/office/drawing/2014/main" id="{E0EFEBD5-84EB-069F-A928-E0C0D591EDB8}"/>
              </a:ext>
            </a:extLst>
          </p:cNvPr>
          <p:cNvPicPr>
            <a:picLocks noChangeAspect="1"/>
          </p:cNvPicPr>
          <p:nvPr/>
        </p:nvPicPr>
        <p:blipFill>
          <a:blip r:embed="rId7"/>
          <a:stretch>
            <a:fillRect/>
          </a:stretch>
        </p:blipFill>
        <p:spPr>
          <a:xfrm>
            <a:off x="2722879" y="1407706"/>
            <a:ext cx="5418269" cy="1284098"/>
          </a:xfrm>
          <a:prstGeom prst="rect">
            <a:avLst/>
          </a:prstGeom>
        </p:spPr>
      </p:pic>
    </p:spTree>
    <p:extLst>
      <p:ext uri="{BB962C8B-B14F-4D97-AF65-F5344CB8AC3E}">
        <p14:creationId xmlns:p14="http://schemas.microsoft.com/office/powerpoint/2010/main" val="2596101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644872"/>
              <a:chOff x="0" y="1507348"/>
              <a:chExt cx="12191999" cy="5644872"/>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3998443" y="556273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tests</a:t>
              </a:r>
            </a:p>
          </p:txBody>
        </p:sp>
      </p:grpSp>
      <p:sp>
        <p:nvSpPr>
          <p:cNvPr id="17" name="Freeform: Shape 16">
            <a:extLst>
              <a:ext uri="{FF2B5EF4-FFF2-40B4-BE49-F238E27FC236}">
                <a16:creationId xmlns:a16="http://schemas.microsoft.com/office/drawing/2014/main" id="{2026EF38-D089-469C-B0CE-58AE9987BBEF}"/>
              </a:ext>
            </a:extLst>
          </p:cNvPr>
          <p:cNvSpPr/>
          <p:nvPr/>
        </p:nvSpPr>
        <p:spPr>
          <a:xfrm>
            <a:off x="8661264" y="4373880"/>
            <a:ext cx="2086810" cy="2021840"/>
          </a:xfrm>
          <a:custGeom>
            <a:avLst/>
            <a:gdLst>
              <a:gd name="connsiteX0" fmla="*/ 1193936 w 2086810"/>
              <a:gd name="connsiteY0" fmla="*/ 1981200 h 2021840"/>
              <a:gd name="connsiteX1" fmla="*/ 1193936 w 2086810"/>
              <a:gd name="connsiteY1" fmla="*/ 1981200 h 2021840"/>
              <a:gd name="connsiteX2" fmla="*/ 1138056 w 2086810"/>
              <a:gd name="connsiteY2" fmla="*/ 1965960 h 2021840"/>
              <a:gd name="connsiteX3" fmla="*/ 1117736 w 2086810"/>
              <a:gd name="connsiteY3" fmla="*/ 1945640 h 2021840"/>
              <a:gd name="connsiteX4" fmla="*/ 1082176 w 2086810"/>
              <a:gd name="connsiteY4" fmla="*/ 1920240 h 2021840"/>
              <a:gd name="connsiteX5" fmla="*/ 1046616 w 2086810"/>
              <a:gd name="connsiteY5" fmla="*/ 1884680 h 2021840"/>
              <a:gd name="connsiteX6" fmla="*/ 960256 w 2086810"/>
              <a:gd name="connsiteY6" fmla="*/ 1813560 h 2021840"/>
              <a:gd name="connsiteX7" fmla="*/ 929776 w 2086810"/>
              <a:gd name="connsiteY7" fmla="*/ 1747520 h 2021840"/>
              <a:gd name="connsiteX8" fmla="*/ 909456 w 2086810"/>
              <a:gd name="connsiteY8" fmla="*/ 1727200 h 2021840"/>
              <a:gd name="connsiteX9" fmla="*/ 873896 w 2086810"/>
              <a:gd name="connsiteY9" fmla="*/ 1686560 h 2021840"/>
              <a:gd name="connsiteX10" fmla="*/ 787536 w 2086810"/>
              <a:gd name="connsiteY10" fmla="*/ 1579880 h 2021840"/>
              <a:gd name="connsiteX11" fmla="*/ 721496 w 2086810"/>
              <a:gd name="connsiteY11" fmla="*/ 1524000 h 2021840"/>
              <a:gd name="connsiteX12" fmla="*/ 670696 w 2086810"/>
              <a:gd name="connsiteY12" fmla="*/ 1498600 h 2021840"/>
              <a:gd name="connsiteX13" fmla="*/ 594496 w 2086810"/>
              <a:gd name="connsiteY13" fmla="*/ 1473200 h 2021840"/>
              <a:gd name="connsiteX14" fmla="*/ 538616 w 2086810"/>
              <a:gd name="connsiteY14" fmla="*/ 1457960 h 2021840"/>
              <a:gd name="connsiteX15" fmla="*/ 416696 w 2086810"/>
              <a:gd name="connsiteY15" fmla="*/ 1422400 h 2021840"/>
              <a:gd name="connsiteX16" fmla="*/ 284616 w 2086810"/>
              <a:gd name="connsiteY16" fmla="*/ 1346200 h 2021840"/>
              <a:gd name="connsiteX17" fmla="*/ 213496 w 2086810"/>
              <a:gd name="connsiteY17" fmla="*/ 1290320 h 2021840"/>
              <a:gd name="connsiteX18" fmla="*/ 81416 w 2086810"/>
              <a:gd name="connsiteY18" fmla="*/ 1148080 h 2021840"/>
              <a:gd name="connsiteX19" fmla="*/ 30616 w 2086810"/>
              <a:gd name="connsiteY19" fmla="*/ 1036320 h 2021840"/>
              <a:gd name="connsiteX20" fmla="*/ 136 w 2086810"/>
              <a:gd name="connsiteY20" fmla="*/ 787400 h 2021840"/>
              <a:gd name="connsiteX21" fmla="*/ 15376 w 2086810"/>
              <a:gd name="connsiteY21" fmla="*/ 690880 h 2021840"/>
              <a:gd name="connsiteX22" fmla="*/ 101736 w 2086810"/>
              <a:gd name="connsiteY22" fmla="*/ 548640 h 2021840"/>
              <a:gd name="connsiteX23" fmla="*/ 177936 w 2086810"/>
              <a:gd name="connsiteY23" fmla="*/ 431800 h 2021840"/>
              <a:gd name="connsiteX24" fmla="*/ 299856 w 2086810"/>
              <a:gd name="connsiteY24" fmla="*/ 309880 h 2021840"/>
              <a:gd name="connsiteX25" fmla="*/ 350656 w 2086810"/>
              <a:gd name="connsiteY25" fmla="*/ 254000 h 2021840"/>
              <a:gd name="connsiteX26" fmla="*/ 416696 w 2086810"/>
              <a:gd name="connsiteY26" fmla="*/ 213360 h 2021840"/>
              <a:gd name="connsiteX27" fmla="*/ 650376 w 2086810"/>
              <a:gd name="connsiteY27" fmla="*/ 106680 h 2021840"/>
              <a:gd name="connsiteX28" fmla="*/ 731656 w 2086810"/>
              <a:gd name="connsiteY28" fmla="*/ 86360 h 2021840"/>
              <a:gd name="connsiteX29" fmla="*/ 863736 w 2086810"/>
              <a:gd name="connsiteY29" fmla="*/ 25400 h 2021840"/>
              <a:gd name="connsiteX30" fmla="*/ 990736 w 2086810"/>
              <a:gd name="connsiteY30" fmla="*/ 0 h 2021840"/>
              <a:gd name="connsiteX31" fmla="*/ 1442856 w 2086810"/>
              <a:gd name="connsiteY31" fmla="*/ 10160 h 2021840"/>
              <a:gd name="connsiteX32" fmla="*/ 1559696 w 2086810"/>
              <a:gd name="connsiteY32" fmla="*/ 45720 h 2021840"/>
              <a:gd name="connsiteX33" fmla="*/ 1656216 w 2086810"/>
              <a:gd name="connsiteY33" fmla="*/ 91440 h 2021840"/>
              <a:gd name="connsiteX34" fmla="*/ 1839096 w 2086810"/>
              <a:gd name="connsiteY34" fmla="*/ 223520 h 2021840"/>
              <a:gd name="connsiteX35" fmla="*/ 2011816 w 2086810"/>
              <a:gd name="connsiteY35" fmla="*/ 482600 h 2021840"/>
              <a:gd name="connsiteX36" fmla="*/ 2027056 w 2086810"/>
              <a:gd name="connsiteY36" fmla="*/ 528320 h 2021840"/>
              <a:gd name="connsiteX37" fmla="*/ 2052456 w 2086810"/>
              <a:gd name="connsiteY37" fmla="*/ 614680 h 2021840"/>
              <a:gd name="connsiteX38" fmla="*/ 2077856 w 2086810"/>
              <a:gd name="connsiteY38" fmla="*/ 767080 h 2021840"/>
              <a:gd name="connsiteX39" fmla="*/ 2077856 w 2086810"/>
              <a:gd name="connsiteY39" fmla="*/ 1183640 h 2021840"/>
              <a:gd name="connsiteX40" fmla="*/ 2027056 w 2086810"/>
              <a:gd name="connsiteY40" fmla="*/ 1371600 h 2021840"/>
              <a:gd name="connsiteX41" fmla="*/ 1955936 w 2086810"/>
              <a:gd name="connsiteY41" fmla="*/ 1574800 h 2021840"/>
              <a:gd name="connsiteX42" fmla="*/ 1935616 w 2086810"/>
              <a:gd name="connsiteY42" fmla="*/ 1640840 h 2021840"/>
              <a:gd name="connsiteX43" fmla="*/ 1905136 w 2086810"/>
              <a:gd name="connsiteY43" fmla="*/ 1706880 h 2021840"/>
              <a:gd name="connsiteX44" fmla="*/ 1834016 w 2086810"/>
              <a:gd name="connsiteY44" fmla="*/ 1803400 h 2021840"/>
              <a:gd name="connsiteX45" fmla="*/ 1691776 w 2086810"/>
              <a:gd name="connsiteY45" fmla="*/ 1894840 h 2021840"/>
              <a:gd name="connsiteX46" fmla="*/ 1656216 w 2086810"/>
              <a:gd name="connsiteY46" fmla="*/ 1920240 h 2021840"/>
              <a:gd name="connsiteX47" fmla="*/ 1519056 w 2086810"/>
              <a:gd name="connsiteY47" fmla="*/ 1981200 h 2021840"/>
              <a:gd name="connsiteX48" fmla="*/ 1351416 w 2086810"/>
              <a:gd name="connsiteY48" fmla="*/ 2021840 h 2021840"/>
              <a:gd name="connsiteX49" fmla="*/ 1204096 w 2086810"/>
              <a:gd name="connsiteY49" fmla="*/ 2016760 h 2021840"/>
              <a:gd name="connsiteX50" fmla="*/ 1183776 w 2086810"/>
              <a:gd name="connsiteY50" fmla="*/ 2001520 h 2021840"/>
              <a:gd name="connsiteX51" fmla="*/ 1193936 w 2086810"/>
              <a:gd name="connsiteY51" fmla="*/ 1981200 h 20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6810" h="2021840">
                <a:moveTo>
                  <a:pt x="1193936" y="1981200"/>
                </a:moveTo>
                <a:lnTo>
                  <a:pt x="1193936" y="1981200"/>
                </a:lnTo>
                <a:cubicBezTo>
                  <a:pt x="1175309" y="1976120"/>
                  <a:pt x="1155552" y="1974125"/>
                  <a:pt x="1138056" y="1965960"/>
                </a:cubicBezTo>
                <a:cubicBezTo>
                  <a:pt x="1129376" y="1961909"/>
                  <a:pt x="1125150" y="1951706"/>
                  <a:pt x="1117736" y="1945640"/>
                </a:cubicBezTo>
                <a:cubicBezTo>
                  <a:pt x="1106462" y="1936416"/>
                  <a:pt x="1093236" y="1929720"/>
                  <a:pt x="1082176" y="1920240"/>
                </a:cubicBezTo>
                <a:cubicBezTo>
                  <a:pt x="1069448" y="1909331"/>
                  <a:pt x="1059076" y="1895894"/>
                  <a:pt x="1046616" y="1884680"/>
                </a:cubicBezTo>
                <a:cubicBezTo>
                  <a:pt x="1000140" y="1842851"/>
                  <a:pt x="996003" y="1840371"/>
                  <a:pt x="960256" y="1813560"/>
                </a:cubicBezTo>
                <a:cubicBezTo>
                  <a:pt x="955604" y="1802706"/>
                  <a:pt x="937516" y="1758576"/>
                  <a:pt x="929776" y="1747520"/>
                </a:cubicBezTo>
                <a:cubicBezTo>
                  <a:pt x="924283" y="1739673"/>
                  <a:pt x="915929" y="1734261"/>
                  <a:pt x="909456" y="1727200"/>
                </a:cubicBezTo>
                <a:cubicBezTo>
                  <a:pt x="897293" y="1713931"/>
                  <a:pt x="885295" y="1700492"/>
                  <a:pt x="873896" y="1686560"/>
                </a:cubicBezTo>
                <a:cubicBezTo>
                  <a:pt x="866043" y="1676962"/>
                  <a:pt x="807773" y="1600117"/>
                  <a:pt x="787536" y="1579880"/>
                </a:cubicBezTo>
                <a:cubicBezTo>
                  <a:pt x="757863" y="1550207"/>
                  <a:pt x="755346" y="1543040"/>
                  <a:pt x="721496" y="1524000"/>
                </a:cubicBezTo>
                <a:cubicBezTo>
                  <a:pt x="704995" y="1514718"/>
                  <a:pt x="688900" y="1503801"/>
                  <a:pt x="670696" y="1498600"/>
                </a:cubicBezTo>
                <a:cubicBezTo>
                  <a:pt x="533687" y="1459455"/>
                  <a:pt x="749414" y="1522121"/>
                  <a:pt x="594496" y="1473200"/>
                </a:cubicBezTo>
                <a:cubicBezTo>
                  <a:pt x="576085" y="1467386"/>
                  <a:pt x="557347" y="1462643"/>
                  <a:pt x="538616" y="1457960"/>
                </a:cubicBezTo>
                <a:cubicBezTo>
                  <a:pt x="474992" y="1442054"/>
                  <a:pt x="464049" y="1446076"/>
                  <a:pt x="416696" y="1422400"/>
                </a:cubicBezTo>
                <a:cubicBezTo>
                  <a:pt x="381290" y="1404697"/>
                  <a:pt x="316751" y="1368814"/>
                  <a:pt x="284616" y="1346200"/>
                </a:cubicBezTo>
                <a:cubicBezTo>
                  <a:pt x="259960" y="1328849"/>
                  <a:pt x="236231" y="1310121"/>
                  <a:pt x="213496" y="1290320"/>
                </a:cubicBezTo>
                <a:cubicBezTo>
                  <a:pt x="170324" y="1252719"/>
                  <a:pt x="111221" y="1201415"/>
                  <a:pt x="81416" y="1148080"/>
                </a:cubicBezTo>
                <a:cubicBezTo>
                  <a:pt x="61454" y="1112358"/>
                  <a:pt x="47549" y="1073573"/>
                  <a:pt x="30616" y="1036320"/>
                </a:cubicBezTo>
                <a:cubicBezTo>
                  <a:pt x="16227" y="953585"/>
                  <a:pt x="-1749" y="872205"/>
                  <a:pt x="136" y="787400"/>
                </a:cubicBezTo>
                <a:cubicBezTo>
                  <a:pt x="860" y="754836"/>
                  <a:pt x="4812" y="721691"/>
                  <a:pt x="15376" y="690880"/>
                </a:cubicBezTo>
                <a:cubicBezTo>
                  <a:pt x="29330" y="650181"/>
                  <a:pt x="78215" y="586861"/>
                  <a:pt x="101736" y="548640"/>
                </a:cubicBezTo>
                <a:cubicBezTo>
                  <a:pt x="133952" y="496289"/>
                  <a:pt x="138343" y="473947"/>
                  <a:pt x="177936" y="431800"/>
                </a:cubicBezTo>
                <a:cubicBezTo>
                  <a:pt x="217287" y="389910"/>
                  <a:pt x="261195" y="352407"/>
                  <a:pt x="299856" y="309880"/>
                </a:cubicBezTo>
                <a:cubicBezTo>
                  <a:pt x="316789" y="291253"/>
                  <a:pt x="331248" y="270032"/>
                  <a:pt x="350656" y="254000"/>
                </a:cubicBezTo>
                <a:cubicBezTo>
                  <a:pt x="370584" y="237538"/>
                  <a:pt x="393799" y="225353"/>
                  <a:pt x="416696" y="213360"/>
                </a:cubicBezTo>
                <a:cubicBezTo>
                  <a:pt x="455606" y="192978"/>
                  <a:pt x="591492" y="126308"/>
                  <a:pt x="650376" y="106680"/>
                </a:cubicBezTo>
                <a:cubicBezTo>
                  <a:pt x="676870" y="97849"/>
                  <a:pt x="705246" y="95439"/>
                  <a:pt x="731656" y="86360"/>
                </a:cubicBezTo>
                <a:cubicBezTo>
                  <a:pt x="967889" y="5155"/>
                  <a:pt x="698391" y="88389"/>
                  <a:pt x="863736" y="25400"/>
                </a:cubicBezTo>
                <a:cubicBezTo>
                  <a:pt x="906818" y="8988"/>
                  <a:pt x="945034" y="6529"/>
                  <a:pt x="990736" y="0"/>
                </a:cubicBezTo>
                <a:cubicBezTo>
                  <a:pt x="1141443" y="3387"/>
                  <a:pt x="1292596" y="-1914"/>
                  <a:pt x="1442856" y="10160"/>
                </a:cubicBezTo>
                <a:cubicBezTo>
                  <a:pt x="1483436" y="13421"/>
                  <a:pt x="1521653" y="31227"/>
                  <a:pt x="1559696" y="45720"/>
                </a:cubicBezTo>
                <a:cubicBezTo>
                  <a:pt x="1592964" y="58394"/>
                  <a:pt x="1625167" y="74023"/>
                  <a:pt x="1656216" y="91440"/>
                </a:cubicBezTo>
                <a:cubicBezTo>
                  <a:pt x="1729756" y="132694"/>
                  <a:pt x="1780102" y="166795"/>
                  <a:pt x="1839096" y="223520"/>
                </a:cubicBezTo>
                <a:cubicBezTo>
                  <a:pt x="1911941" y="293564"/>
                  <a:pt x="1980714" y="389293"/>
                  <a:pt x="2011816" y="482600"/>
                </a:cubicBezTo>
                <a:cubicBezTo>
                  <a:pt x="2016896" y="497840"/>
                  <a:pt x="2022332" y="512966"/>
                  <a:pt x="2027056" y="528320"/>
                </a:cubicBezTo>
                <a:cubicBezTo>
                  <a:pt x="2035880" y="556999"/>
                  <a:pt x="2046212" y="585331"/>
                  <a:pt x="2052456" y="614680"/>
                </a:cubicBezTo>
                <a:cubicBezTo>
                  <a:pt x="2063174" y="665053"/>
                  <a:pt x="2077856" y="767080"/>
                  <a:pt x="2077856" y="767080"/>
                </a:cubicBezTo>
                <a:cubicBezTo>
                  <a:pt x="2087080" y="923894"/>
                  <a:pt x="2092235" y="975147"/>
                  <a:pt x="2077856" y="1183640"/>
                </a:cubicBezTo>
                <a:cubicBezTo>
                  <a:pt x="2073266" y="1250188"/>
                  <a:pt x="2045794" y="1309140"/>
                  <a:pt x="2027056" y="1371600"/>
                </a:cubicBezTo>
                <a:cubicBezTo>
                  <a:pt x="1927510" y="1703419"/>
                  <a:pt x="2046065" y="1345381"/>
                  <a:pt x="1955936" y="1574800"/>
                </a:cubicBezTo>
                <a:cubicBezTo>
                  <a:pt x="1947514" y="1596237"/>
                  <a:pt x="1943884" y="1619343"/>
                  <a:pt x="1935616" y="1640840"/>
                </a:cubicBezTo>
                <a:cubicBezTo>
                  <a:pt x="1926913" y="1663469"/>
                  <a:pt x="1916351" y="1685385"/>
                  <a:pt x="1905136" y="1706880"/>
                </a:cubicBezTo>
                <a:cubicBezTo>
                  <a:pt x="1885762" y="1744013"/>
                  <a:pt x="1865475" y="1775087"/>
                  <a:pt x="1834016" y="1803400"/>
                </a:cubicBezTo>
                <a:cubicBezTo>
                  <a:pt x="1748446" y="1880413"/>
                  <a:pt x="1794878" y="1821195"/>
                  <a:pt x="1691776" y="1894840"/>
                </a:cubicBezTo>
                <a:cubicBezTo>
                  <a:pt x="1679923" y="1903307"/>
                  <a:pt x="1669245" y="1913726"/>
                  <a:pt x="1656216" y="1920240"/>
                </a:cubicBezTo>
                <a:cubicBezTo>
                  <a:pt x="1611466" y="1942615"/>
                  <a:pt x="1567594" y="1969065"/>
                  <a:pt x="1519056" y="1981200"/>
                </a:cubicBezTo>
                <a:cubicBezTo>
                  <a:pt x="1381990" y="2015466"/>
                  <a:pt x="1438029" y="2002593"/>
                  <a:pt x="1351416" y="2021840"/>
                </a:cubicBezTo>
                <a:cubicBezTo>
                  <a:pt x="1302309" y="2020147"/>
                  <a:pt x="1252875" y="2022673"/>
                  <a:pt x="1204096" y="2016760"/>
                </a:cubicBezTo>
                <a:cubicBezTo>
                  <a:pt x="1195691" y="2015741"/>
                  <a:pt x="1190666" y="2006441"/>
                  <a:pt x="1183776" y="2001520"/>
                </a:cubicBezTo>
                <a:cubicBezTo>
                  <a:pt x="1178808" y="1997971"/>
                  <a:pt x="1192243" y="1984587"/>
                  <a:pt x="1193936" y="19812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The tests will pass =)))</a:t>
            </a:r>
          </a:p>
        </p:txBody>
      </p:sp>
      <p:pic>
        <p:nvPicPr>
          <p:cNvPr id="3" name="Picture 2">
            <a:extLst>
              <a:ext uri="{FF2B5EF4-FFF2-40B4-BE49-F238E27FC236}">
                <a16:creationId xmlns:a16="http://schemas.microsoft.com/office/drawing/2014/main" id="{D3E42CB8-E7C2-CB46-CB9E-09BAB260809F}"/>
              </a:ext>
            </a:extLst>
          </p:cNvPr>
          <p:cNvPicPr>
            <a:picLocks noChangeAspect="1"/>
          </p:cNvPicPr>
          <p:nvPr/>
        </p:nvPicPr>
        <p:blipFill>
          <a:blip r:embed="rId7"/>
          <a:stretch>
            <a:fillRect/>
          </a:stretch>
        </p:blipFill>
        <p:spPr>
          <a:xfrm>
            <a:off x="1066181" y="1229124"/>
            <a:ext cx="8183117" cy="2086266"/>
          </a:xfrm>
          <a:prstGeom prst="rect">
            <a:avLst/>
          </a:prstGeom>
        </p:spPr>
      </p:pic>
    </p:spTree>
    <p:extLst>
      <p:ext uri="{BB962C8B-B14F-4D97-AF65-F5344CB8AC3E}">
        <p14:creationId xmlns:p14="http://schemas.microsoft.com/office/powerpoint/2010/main" val="255278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C3575-03D4-F7EF-0AF6-A8BDF05240BB}"/>
              </a:ext>
            </a:extLst>
          </p:cNvPr>
          <p:cNvSpPr>
            <a:spLocks noGrp="1"/>
          </p:cNvSpPr>
          <p:nvPr>
            <p:ph type="title"/>
          </p:nvPr>
        </p:nvSpPr>
        <p:spPr>
          <a:xfrm>
            <a:off x="406400" y="411553"/>
            <a:ext cx="4988560" cy="1956841"/>
          </a:xfrm>
        </p:spPr>
        <p:txBody>
          <a:bodyPr anchor="b">
            <a:normAutofit/>
          </a:bodyPr>
          <a:lstStyle/>
          <a:p>
            <a:r>
              <a:rPr lang="en-US" sz="5400" b="1" dirty="0"/>
              <a:t>Software testing</a:t>
            </a:r>
            <a:endParaRPr lang="en-US" sz="5400" dirty="0"/>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FCB029-7971-2959-D9CE-3886BD027B3F}"/>
              </a:ext>
            </a:extLst>
          </p:cNvPr>
          <p:cNvSpPr>
            <a:spLocks noGrp="1"/>
          </p:cNvSpPr>
          <p:nvPr>
            <p:ph idx="1"/>
          </p:nvPr>
        </p:nvSpPr>
        <p:spPr>
          <a:xfrm>
            <a:off x="640080" y="2872899"/>
            <a:ext cx="4243589" cy="3320668"/>
          </a:xfrm>
        </p:spPr>
        <p:txBody>
          <a:bodyPr>
            <a:normAutofit/>
          </a:bodyPr>
          <a:lstStyle/>
          <a:p>
            <a:pPr marL="0" indent="0">
              <a:buNone/>
            </a:pPr>
            <a:r>
              <a:rPr lang="en-US" sz="1700" b="1" dirty="0"/>
              <a:t>Software testing</a:t>
            </a:r>
            <a:r>
              <a:rPr lang="en-US" sz="1700" dirty="0"/>
              <a:t> involves executing a program to identify any error or bug in the software product’s code. This process takes into accounts all aspects of the software, including its reliability, scalability, portability, reusability, and usability. </a:t>
            </a:r>
          </a:p>
          <a:p>
            <a:pPr marL="0" indent="0">
              <a:buNone/>
            </a:pPr>
            <a:r>
              <a:rPr lang="en-US" sz="1700" b="1" dirty="0"/>
              <a:t>The main goal of software testing is to ensure that the system and its components meet the specified requirements and work accurately in every case.</a:t>
            </a:r>
          </a:p>
        </p:txBody>
      </p:sp>
      <p:pic>
        <p:nvPicPr>
          <p:cNvPr id="6" name="Picture 5" descr="Blue digital binary data on a screen">
            <a:extLst>
              <a:ext uri="{FF2B5EF4-FFF2-40B4-BE49-F238E27FC236}">
                <a16:creationId xmlns:a16="http://schemas.microsoft.com/office/drawing/2014/main" id="{864D1DC4-1EB0-C8F9-4FFD-911AE5FBFD65}"/>
              </a:ext>
            </a:extLst>
          </p:cNvPr>
          <p:cNvPicPr>
            <a:picLocks noChangeAspect="1"/>
          </p:cNvPicPr>
          <p:nvPr/>
        </p:nvPicPr>
        <p:blipFill rotWithShape="1">
          <a:blip r:embed="rId2"/>
          <a:srcRect l="26553" r="1702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DED88936-FBF5-0823-883A-2D338BE1380C}"/>
              </a:ext>
            </a:extLst>
          </p:cNvPr>
          <p:cNvSpPr>
            <a:spLocks noGrp="1"/>
          </p:cNvSpPr>
          <p:nvPr>
            <p:ph type="sldNum" sz="quarter" idx="12"/>
          </p:nvPr>
        </p:nvSpPr>
        <p:spPr>
          <a:xfrm>
            <a:off x="10439400" y="6356350"/>
            <a:ext cx="914400" cy="365125"/>
          </a:xfrm>
        </p:spPr>
        <p:txBody>
          <a:bodyPr>
            <a:normAutofit/>
          </a:bodyPr>
          <a:lstStyle/>
          <a:p>
            <a:pPr>
              <a:spcAft>
                <a:spcPts val="600"/>
              </a:spcAft>
            </a:pPr>
            <a:fld id="{D57F1E4F-1CFF-5643-939E-02111984F565}" type="slidenum">
              <a:rPr lang="en-US" smtClean="0">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08177009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6F270E-31AD-8467-BDF7-73EE7FB6BC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1664" y="1713761"/>
            <a:ext cx="7059010" cy="1424463"/>
          </a:xfrm>
          <a:prstGeom prst="rect">
            <a:avLst/>
          </a:prstGeom>
        </p:spPr>
      </p:pic>
      <p:sp>
        <p:nvSpPr>
          <p:cNvPr id="27" name="TextBox 26">
            <a:extLst>
              <a:ext uri="{FF2B5EF4-FFF2-40B4-BE49-F238E27FC236}">
                <a16:creationId xmlns:a16="http://schemas.microsoft.com/office/drawing/2014/main" id="{D47A7DDE-43A8-09D7-DF74-A5E659F60534}"/>
              </a:ext>
            </a:extLst>
          </p:cNvPr>
          <p:cNvSpPr txBox="1"/>
          <p:nvPr/>
        </p:nvSpPr>
        <p:spPr>
          <a:xfrm>
            <a:off x="426948" y="324899"/>
            <a:ext cx="7602394"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Let’s create another test and write a simple division test. We expect the result of </a:t>
            </a:r>
            <a:r>
              <a:rPr kumimoji="0" lang="en-US" sz="1800" b="0" i="0" u="none" strike="noStrike" kern="1200" cap="none" spc="0" normalizeH="0" baseline="0" noProof="0" dirty="0" err="1">
                <a:ln>
                  <a:noFill/>
                </a:ln>
                <a:solidFill>
                  <a:srgbClr val="000000"/>
                </a:solidFill>
                <a:effectLst/>
                <a:uLnTx/>
                <a:uFillTx/>
                <a:latin typeface="Century Schoolbook" panose="02040604050505020304"/>
                <a:ea typeface="+mn-ea"/>
                <a:cs typeface="+mn-cs"/>
              </a:rPr>
              <a:t>calculator.divide</a:t>
            </a: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 (6.5 , 2) to be (6.5 / 2 = 3.25) </a:t>
            </a:r>
          </a:p>
        </p:txBody>
      </p:sp>
      <p:grpSp>
        <p:nvGrpSpPr>
          <p:cNvPr id="51" name="Group 50">
            <a:extLst>
              <a:ext uri="{FF2B5EF4-FFF2-40B4-BE49-F238E27FC236}">
                <a16:creationId xmlns:a16="http://schemas.microsoft.com/office/drawing/2014/main" id="{0C947C88-ABB4-1738-508F-79CF512ACC02}"/>
              </a:ext>
            </a:extLst>
          </p:cNvPr>
          <p:cNvGrpSpPr/>
          <p:nvPr/>
        </p:nvGrpSpPr>
        <p:grpSpPr>
          <a:xfrm>
            <a:off x="7612783" y="4285023"/>
            <a:ext cx="4162658" cy="2448438"/>
            <a:chOff x="0" y="641848"/>
            <a:chExt cx="12191999" cy="7171223"/>
          </a:xfrm>
        </p:grpSpPr>
        <p:grpSp>
          <p:nvGrpSpPr>
            <p:cNvPr id="52" name="Group 51">
              <a:extLst>
                <a:ext uri="{FF2B5EF4-FFF2-40B4-BE49-F238E27FC236}">
                  <a16:creationId xmlns:a16="http://schemas.microsoft.com/office/drawing/2014/main" id="{57F65357-7F53-E9BA-C452-8159BDC54D8A}"/>
                </a:ext>
              </a:extLst>
            </p:cNvPr>
            <p:cNvGrpSpPr/>
            <p:nvPr/>
          </p:nvGrpSpPr>
          <p:grpSpPr>
            <a:xfrm>
              <a:off x="0" y="641848"/>
              <a:ext cx="12191999" cy="5921511"/>
              <a:chOff x="0" y="936488"/>
              <a:chExt cx="12191999" cy="5921511"/>
            </a:xfrm>
          </p:grpSpPr>
          <p:sp>
            <p:nvSpPr>
              <p:cNvPr id="54" name="Rectangle 53">
                <a:extLst>
                  <a:ext uri="{FF2B5EF4-FFF2-40B4-BE49-F238E27FC236}">
                    <a16:creationId xmlns:a16="http://schemas.microsoft.com/office/drawing/2014/main" id="{7EBFB270-E100-B0E6-7CE6-EC401CDE504B}"/>
                  </a:ext>
                </a:extLst>
              </p:cNvPr>
              <p:cNvSpPr/>
              <p:nvPr/>
            </p:nvSpPr>
            <p:spPr>
              <a:xfrm>
                <a:off x="0" y="1597306"/>
                <a:ext cx="12191999" cy="5260693"/>
              </a:xfrm>
              <a:prstGeom prst="rect">
                <a:avLst/>
              </a:prstGeom>
              <a:noFill/>
            </p:spPr>
            <p:txBody>
              <a:bodyPr/>
              <a:lstStyle/>
              <a:p>
                <a:endParaRPr lang="en-US"/>
              </a:p>
            </p:txBody>
          </p:sp>
          <p:sp>
            <p:nvSpPr>
              <p:cNvPr id="55" name="Freeform: Shape 54">
                <a:extLst>
                  <a:ext uri="{FF2B5EF4-FFF2-40B4-BE49-F238E27FC236}">
                    <a16:creationId xmlns:a16="http://schemas.microsoft.com/office/drawing/2014/main" id="{6942C274-0366-FF96-7D9B-2B19434F4EF0}"/>
                  </a:ext>
                </a:extLst>
              </p:cNvPr>
              <p:cNvSpPr/>
              <p:nvPr/>
            </p:nvSpPr>
            <p:spPr>
              <a:xfrm>
                <a:off x="5275727" y="93648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6" name="Freeform: Shape 55">
                <a:extLst>
                  <a:ext uri="{FF2B5EF4-FFF2-40B4-BE49-F238E27FC236}">
                    <a16:creationId xmlns:a16="http://schemas.microsoft.com/office/drawing/2014/main" id="{41A84434-2669-2C8B-A49E-404B9F97971B}"/>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7" name="Freeform: Shape 56">
                <a:extLst>
                  <a:ext uri="{FF2B5EF4-FFF2-40B4-BE49-F238E27FC236}">
                    <a16:creationId xmlns:a16="http://schemas.microsoft.com/office/drawing/2014/main" id="{8119C78D-E974-CEAA-DBA4-A8EB8D1F31A6}"/>
                  </a:ext>
                </a:extLst>
              </p:cNvPr>
              <p:cNvSpPr/>
              <p:nvPr/>
            </p:nvSpPr>
            <p:spPr>
              <a:xfrm>
                <a:off x="740152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8" name="Freeform: Shape 57">
                <a:extLst>
                  <a:ext uri="{FF2B5EF4-FFF2-40B4-BE49-F238E27FC236}">
                    <a16:creationId xmlns:a16="http://schemas.microsoft.com/office/drawing/2014/main" id="{8D46B625-A9FE-A7E1-6F19-8E5193DE5200}"/>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9" name="Freeform: Shape 58">
                <a:extLst>
                  <a:ext uri="{FF2B5EF4-FFF2-40B4-BE49-F238E27FC236}">
                    <a16:creationId xmlns:a16="http://schemas.microsoft.com/office/drawing/2014/main" id="{3DABAAAD-A07D-74B4-D4C6-CC26780D1660}"/>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0" name="Freeform: Shape 59">
                <a:extLst>
                  <a:ext uri="{FF2B5EF4-FFF2-40B4-BE49-F238E27FC236}">
                    <a16:creationId xmlns:a16="http://schemas.microsoft.com/office/drawing/2014/main" id="{4D475F3D-D01C-7001-155D-76BAA5B537BA}"/>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1" name="Freeform: Shape 60">
                <a:extLst>
                  <a:ext uri="{FF2B5EF4-FFF2-40B4-BE49-F238E27FC236}">
                    <a16:creationId xmlns:a16="http://schemas.microsoft.com/office/drawing/2014/main" id="{9F8F3BF3-D922-05E4-A336-79342B2D361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2" name="Freeform: Shape 61">
                <a:extLst>
                  <a:ext uri="{FF2B5EF4-FFF2-40B4-BE49-F238E27FC236}">
                    <a16:creationId xmlns:a16="http://schemas.microsoft.com/office/drawing/2014/main" id="{60B649C8-7988-2AD6-F87E-9B923CC72F35}"/>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3" name="Freeform: Shape 62">
                <a:extLst>
                  <a:ext uri="{FF2B5EF4-FFF2-40B4-BE49-F238E27FC236}">
                    <a16:creationId xmlns:a16="http://schemas.microsoft.com/office/drawing/2014/main" id="{5B8FC569-7003-9271-A4B7-FA8633847B51}"/>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7"/>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4" name="Freeform: Shape 63">
                <a:extLst>
                  <a:ext uri="{FF2B5EF4-FFF2-40B4-BE49-F238E27FC236}">
                    <a16:creationId xmlns:a16="http://schemas.microsoft.com/office/drawing/2014/main" id="{4875D16A-9016-EA75-C24A-BA16F7A682E7}"/>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53" name="TextBox 52">
              <a:extLst>
                <a:ext uri="{FF2B5EF4-FFF2-40B4-BE49-F238E27FC236}">
                  <a16:creationId xmlns:a16="http://schemas.microsoft.com/office/drawing/2014/main" id="{93539F72-65F6-AF0E-A8BF-D458BB6ACA71}"/>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Add a test</a:t>
              </a:r>
            </a:p>
          </p:txBody>
        </p:sp>
      </p:grpSp>
      <p:sp>
        <p:nvSpPr>
          <p:cNvPr id="68" name="Freeform: Shape 67">
            <a:extLst>
              <a:ext uri="{FF2B5EF4-FFF2-40B4-BE49-F238E27FC236}">
                <a16:creationId xmlns:a16="http://schemas.microsoft.com/office/drawing/2014/main" id="{E97349AA-2D5D-48E9-B355-CD437E78B3D5}"/>
              </a:ext>
            </a:extLst>
          </p:cNvPr>
          <p:cNvSpPr/>
          <p:nvPr/>
        </p:nvSpPr>
        <p:spPr>
          <a:xfrm>
            <a:off x="8577072" y="4828032"/>
            <a:ext cx="2255520" cy="1566672"/>
          </a:xfrm>
          <a:custGeom>
            <a:avLst/>
            <a:gdLst>
              <a:gd name="connsiteX0" fmla="*/ 2194560 w 2255520"/>
              <a:gd name="connsiteY0" fmla="*/ 762000 h 1566672"/>
              <a:gd name="connsiteX1" fmla="*/ 2194560 w 2255520"/>
              <a:gd name="connsiteY1" fmla="*/ 762000 h 1566672"/>
              <a:gd name="connsiteX2" fmla="*/ 2231136 w 2255520"/>
              <a:gd name="connsiteY2" fmla="*/ 658368 h 1566672"/>
              <a:gd name="connsiteX3" fmla="*/ 2243328 w 2255520"/>
              <a:gd name="connsiteY3" fmla="*/ 579120 h 1566672"/>
              <a:gd name="connsiteX4" fmla="*/ 2255520 w 2255520"/>
              <a:gd name="connsiteY4" fmla="*/ 512064 h 1566672"/>
              <a:gd name="connsiteX5" fmla="*/ 2243328 w 2255520"/>
              <a:gd name="connsiteY5" fmla="*/ 225552 h 1566672"/>
              <a:gd name="connsiteX6" fmla="*/ 2237232 w 2255520"/>
              <a:gd name="connsiteY6" fmla="*/ 188976 h 1566672"/>
              <a:gd name="connsiteX7" fmla="*/ 2200656 w 2255520"/>
              <a:gd name="connsiteY7" fmla="*/ 152400 h 1566672"/>
              <a:gd name="connsiteX8" fmla="*/ 2164080 w 2255520"/>
              <a:gd name="connsiteY8" fmla="*/ 109728 h 1566672"/>
              <a:gd name="connsiteX9" fmla="*/ 2139696 w 2255520"/>
              <a:gd name="connsiteY9" fmla="*/ 103632 h 1566672"/>
              <a:gd name="connsiteX10" fmla="*/ 2097024 w 2255520"/>
              <a:gd name="connsiteY10" fmla="*/ 85344 h 1566672"/>
              <a:gd name="connsiteX11" fmla="*/ 2023872 w 2255520"/>
              <a:gd name="connsiteY11" fmla="*/ 48768 h 1566672"/>
              <a:gd name="connsiteX12" fmla="*/ 1950720 w 2255520"/>
              <a:gd name="connsiteY12" fmla="*/ 24384 h 1566672"/>
              <a:gd name="connsiteX13" fmla="*/ 1877568 w 2255520"/>
              <a:gd name="connsiteY13" fmla="*/ 6096 h 1566672"/>
              <a:gd name="connsiteX14" fmla="*/ 1840992 w 2255520"/>
              <a:gd name="connsiteY14" fmla="*/ 0 h 1566672"/>
              <a:gd name="connsiteX15" fmla="*/ 1298448 w 2255520"/>
              <a:gd name="connsiteY15" fmla="*/ 18288 h 1566672"/>
              <a:gd name="connsiteX16" fmla="*/ 1261872 w 2255520"/>
              <a:gd name="connsiteY16" fmla="*/ 30480 h 1566672"/>
              <a:gd name="connsiteX17" fmla="*/ 1188720 w 2255520"/>
              <a:gd name="connsiteY17" fmla="*/ 42672 h 1566672"/>
              <a:gd name="connsiteX18" fmla="*/ 1146048 w 2255520"/>
              <a:gd name="connsiteY18" fmla="*/ 54864 h 1566672"/>
              <a:gd name="connsiteX19" fmla="*/ 1066800 w 2255520"/>
              <a:gd name="connsiteY19" fmla="*/ 60960 h 1566672"/>
              <a:gd name="connsiteX20" fmla="*/ 505968 w 2255520"/>
              <a:gd name="connsiteY20" fmla="*/ 73152 h 1566672"/>
              <a:gd name="connsiteX21" fmla="*/ 432816 w 2255520"/>
              <a:gd name="connsiteY21" fmla="*/ 91440 h 1566672"/>
              <a:gd name="connsiteX22" fmla="*/ 304800 w 2255520"/>
              <a:gd name="connsiteY22" fmla="*/ 97536 h 1566672"/>
              <a:gd name="connsiteX23" fmla="*/ 146304 w 2255520"/>
              <a:gd name="connsiteY23" fmla="*/ 140208 h 1566672"/>
              <a:gd name="connsiteX24" fmla="*/ 30480 w 2255520"/>
              <a:gd name="connsiteY24" fmla="*/ 286512 h 1566672"/>
              <a:gd name="connsiteX25" fmla="*/ 18288 w 2255520"/>
              <a:gd name="connsiteY25" fmla="*/ 347472 h 1566672"/>
              <a:gd name="connsiteX26" fmla="*/ 0 w 2255520"/>
              <a:gd name="connsiteY26" fmla="*/ 408432 h 1566672"/>
              <a:gd name="connsiteX27" fmla="*/ 18288 w 2255520"/>
              <a:gd name="connsiteY27" fmla="*/ 573024 h 1566672"/>
              <a:gd name="connsiteX28" fmla="*/ 73152 w 2255520"/>
              <a:gd name="connsiteY28" fmla="*/ 798576 h 1566672"/>
              <a:gd name="connsiteX29" fmla="*/ 85344 w 2255520"/>
              <a:gd name="connsiteY29" fmla="*/ 871728 h 1566672"/>
              <a:gd name="connsiteX30" fmla="*/ 134112 w 2255520"/>
              <a:gd name="connsiteY30" fmla="*/ 1036320 h 1566672"/>
              <a:gd name="connsiteX31" fmla="*/ 176784 w 2255520"/>
              <a:gd name="connsiteY31" fmla="*/ 1176528 h 1566672"/>
              <a:gd name="connsiteX32" fmla="*/ 213360 w 2255520"/>
              <a:gd name="connsiteY32" fmla="*/ 1255776 h 1566672"/>
              <a:gd name="connsiteX33" fmla="*/ 262128 w 2255520"/>
              <a:gd name="connsiteY33" fmla="*/ 1328928 h 1566672"/>
              <a:gd name="connsiteX34" fmla="*/ 274320 w 2255520"/>
              <a:gd name="connsiteY34" fmla="*/ 1359408 h 1566672"/>
              <a:gd name="connsiteX35" fmla="*/ 316992 w 2255520"/>
              <a:gd name="connsiteY35" fmla="*/ 1402080 h 1566672"/>
              <a:gd name="connsiteX36" fmla="*/ 347472 w 2255520"/>
              <a:gd name="connsiteY36" fmla="*/ 1414272 h 1566672"/>
              <a:gd name="connsiteX37" fmla="*/ 371856 w 2255520"/>
              <a:gd name="connsiteY37" fmla="*/ 1438656 h 1566672"/>
              <a:gd name="connsiteX38" fmla="*/ 463296 w 2255520"/>
              <a:gd name="connsiteY38" fmla="*/ 1475232 h 1566672"/>
              <a:gd name="connsiteX39" fmla="*/ 505968 w 2255520"/>
              <a:gd name="connsiteY39" fmla="*/ 1493520 h 1566672"/>
              <a:gd name="connsiteX40" fmla="*/ 579120 w 2255520"/>
              <a:gd name="connsiteY40" fmla="*/ 1511808 h 1566672"/>
              <a:gd name="connsiteX41" fmla="*/ 609600 w 2255520"/>
              <a:gd name="connsiteY41" fmla="*/ 1524000 h 1566672"/>
              <a:gd name="connsiteX42" fmla="*/ 646176 w 2255520"/>
              <a:gd name="connsiteY42" fmla="*/ 1530096 h 1566672"/>
              <a:gd name="connsiteX43" fmla="*/ 701040 w 2255520"/>
              <a:gd name="connsiteY43" fmla="*/ 1542288 h 1566672"/>
              <a:gd name="connsiteX44" fmla="*/ 780288 w 2255520"/>
              <a:gd name="connsiteY44" fmla="*/ 1548384 h 1566672"/>
              <a:gd name="connsiteX45" fmla="*/ 822960 w 2255520"/>
              <a:gd name="connsiteY45" fmla="*/ 1554480 h 1566672"/>
              <a:gd name="connsiteX46" fmla="*/ 993648 w 2255520"/>
              <a:gd name="connsiteY46" fmla="*/ 1560576 h 1566672"/>
              <a:gd name="connsiteX47" fmla="*/ 1359408 w 2255520"/>
              <a:gd name="connsiteY47" fmla="*/ 1566672 h 1566672"/>
              <a:gd name="connsiteX48" fmla="*/ 1719072 w 2255520"/>
              <a:gd name="connsiteY48" fmla="*/ 1548384 h 1566672"/>
              <a:gd name="connsiteX49" fmla="*/ 1816608 w 2255520"/>
              <a:gd name="connsiteY49" fmla="*/ 1493520 h 1566672"/>
              <a:gd name="connsiteX50" fmla="*/ 1871472 w 2255520"/>
              <a:gd name="connsiteY50" fmla="*/ 1420368 h 1566672"/>
              <a:gd name="connsiteX51" fmla="*/ 1914144 w 2255520"/>
              <a:gd name="connsiteY51" fmla="*/ 1347216 h 1566672"/>
              <a:gd name="connsiteX52" fmla="*/ 1932432 w 2255520"/>
              <a:gd name="connsiteY52" fmla="*/ 1304544 h 1566672"/>
              <a:gd name="connsiteX53" fmla="*/ 1950720 w 2255520"/>
              <a:gd name="connsiteY53" fmla="*/ 1255776 h 1566672"/>
              <a:gd name="connsiteX54" fmla="*/ 1981200 w 2255520"/>
              <a:gd name="connsiteY54" fmla="*/ 1207008 h 1566672"/>
              <a:gd name="connsiteX55" fmla="*/ 1999488 w 2255520"/>
              <a:gd name="connsiteY55" fmla="*/ 1164336 h 1566672"/>
              <a:gd name="connsiteX56" fmla="*/ 2042160 w 2255520"/>
              <a:gd name="connsiteY56" fmla="*/ 1103376 h 1566672"/>
              <a:gd name="connsiteX57" fmla="*/ 2066544 w 2255520"/>
              <a:gd name="connsiteY57" fmla="*/ 1060704 h 1566672"/>
              <a:gd name="connsiteX58" fmla="*/ 2115312 w 2255520"/>
              <a:gd name="connsiteY58" fmla="*/ 987552 h 1566672"/>
              <a:gd name="connsiteX59" fmla="*/ 2121408 w 2255520"/>
              <a:gd name="connsiteY59" fmla="*/ 957072 h 1566672"/>
              <a:gd name="connsiteX60" fmla="*/ 2157984 w 2255520"/>
              <a:gd name="connsiteY60" fmla="*/ 890016 h 1566672"/>
              <a:gd name="connsiteX61" fmla="*/ 2170176 w 2255520"/>
              <a:gd name="connsiteY61" fmla="*/ 841248 h 1566672"/>
              <a:gd name="connsiteX62" fmla="*/ 2182368 w 2255520"/>
              <a:gd name="connsiteY62" fmla="*/ 822960 h 1566672"/>
              <a:gd name="connsiteX63" fmla="*/ 2194560 w 2255520"/>
              <a:gd name="connsiteY63" fmla="*/ 762000 h 15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5520" h="1566672">
                <a:moveTo>
                  <a:pt x="2194560" y="762000"/>
                </a:moveTo>
                <a:lnTo>
                  <a:pt x="2194560" y="762000"/>
                </a:lnTo>
                <a:cubicBezTo>
                  <a:pt x="2206752" y="727456"/>
                  <a:pt x="2221697" y="693764"/>
                  <a:pt x="2231136" y="658368"/>
                </a:cubicBezTo>
                <a:cubicBezTo>
                  <a:pt x="2238022" y="632544"/>
                  <a:pt x="2238934" y="605483"/>
                  <a:pt x="2243328" y="579120"/>
                </a:cubicBezTo>
                <a:cubicBezTo>
                  <a:pt x="2247063" y="556711"/>
                  <a:pt x="2251456" y="534416"/>
                  <a:pt x="2255520" y="512064"/>
                </a:cubicBezTo>
                <a:cubicBezTo>
                  <a:pt x="2251456" y="416560"/>
                  <a:pt x="2248730" y="320990"/>
                  <a:pt x="2243328" y="225552"/>
                </a:cubicBezTo>
                <a:cubicBezTo>
                  <a:pt x="2242629" y="213212"/>
                  <a:pt x="2243460" y="199652"/>
                  <a:pt x="2237232" y="188976"/>
                </a:cubicBezTo>
                <a:cubicBezTo>
                  <a:pt x="2228544" y="174083"/>
                  <a:pt x="2212351" y="165070"/>
                  <a:pt x="2200656" y="152400"/>
                </a:cubicBezTo>
                <a:cubicBezTo>
                  <a:pt x="2187949" y="138634"/>
                  <a:pt x="2178709" y="121431"/>
                  <a:pt x="2164080" y="109728"/>
                </a:cubicBezTo>
                <a:cubicBezTo>
                  <a:pt x="2157538" y="104494"/>
                  <a:pt x="2147570" y="106495"/>
                  <a:pt x="2139696" y="103632"/>
                </a:cubicBezTo>
                <a:cubicBezTo>
                  <a:pt x="2125152" y="98343"/>
                  <a:pt x="2111010" y="91969"/>
                  <a:pt x="2097024" y="85344"/>
                </a:cubicBezTo>
                <a:cubicBezTo>
                  <a:pt x="2072386" y="73673"/>
                  <a:pt x="2049735" y="57389"/>
                  <a:pt x="2023872" y="48768"/>
                </a:cubicBezTo>
                <a:cubicBezTo>
                  <a:pt x="1999488" y="40640"/>
                  <a:pt x="1975924" y="29425"/>
                  <a:pt x="1950720" y="24384"/>
                </a:cubicBezTo>
                <a:cubicBezTo>
                  <a:pt x="1839903" y="2221"/>
                  <a:pt x="2024193" y="39932"/>
                  <a:pt x="1877568" y="6096"/>
                </a:cubicBezTo>
                <a:cubicBezTo>
                  <a:pt x="1865524" y="3317"/>
                  <a:pt x="1853184" y="2032"/>
                  <a:pt x="1840992" y="0"/>
                </a:cubicBezTo>
                <a:lnTo>
                  <a:pt x="1298448" y="18288"/>
                </a:lnTo>
                <a:cubicBezTo>
                  <a:pt x="1285614" y="18963"/>
                  <a:pt x="1274417" y="27692"/>
                  <a:pt x="1261872" y="30480"/>
                </a:cubicBezTo>
                <a:cubicBezTo>
                  <a:pt x="1237740" y="35843"/>
                  <a:pt x="1212172" y="34855"/>
                  <a:pt x="1188720" y="42672"/>
                </a:cubicBezTo>
                <a:cubicBezTo>
                  <a:pt x="1176894" y="46614"/>
                  <a:pt x="1157878" y="53472"/>
                  <a:pt x="1146048" y="54864"/>
                </a:cubicBezTo>
                <a:cubicBezTo>
                  <a:pt x="1119735" y="57960"/>
                  <a:pt x="1093274" y="59942"/>
                  <a:pt x="1066800" y="60960"/>
                </a:cubicBezTo>
                <a:cubicBezTo>
                  <a:pt x="947394" y="65553"/>
                  <a:pt x="601210" y="71355"/>
                  <a:pt x="505968" y="73152"/>
                </a:cubicBezTo>
                <a:cubicBezTo>
                  <a:pt x="481584" y="79248"/>
                  <a:pt x="457768" y="88416"/>
                  <a:pt x="432816" y="91440"/>
                </a:cubicBezTo>
                <a:cubicBezTo>
                  <a:pt x="390406" y="96581"/>
                  <a:pt x="346915" y="90368"/>
                  <a:pt x="304800" y="97536"/>
                </a:cubicBezTo>
                <a:cubicBezTo>
                  <a:pt x="250862" y="106717"/>
                  <a:pt x="146304" y="140208"/>
                  <a:pt x="146304" y="140208"/>
                </a:cubicBezTo>
                <a:cubicBezTo>
                  <a:pt x="107259" y="182803"/>
                  <a:pt x="55236" y="232048"/>
                  <a:pt x="30480" y="286512"/>
                </a:cubicBezTo>
                <a:cubicBezTo>
                  <a:pt x="21905" y="305377"/>
                  <a:pt x="23314" y="327368"/>
                  <a:pt x="18288" y="347472"/>
                </a:cubicBezTo>
                <a:cubicBezTo>
                  <a:pt x="13143" y="368053"/>
                  <a:pt x="6096" y="388112"/>
                  <a:pt x="0" y="408432"/>
                </a:cubicBezTo>
                <a:cubicBezTo>
                  <a:pt x="6096" y="463296"/>
                  <a:pt x="9046" y="518601"/>
                  <a:pt x="18288" y="573024"/>
                </a:cubicBezTo>
                <a:cubicBezTo>
                  <a:pt x="64812" y="847000"/>
                  <a:pt x="38573" y="639512"/>
                  <a:pt x="73152" y="798576"/>
                </a:cubicBezTo>
                <a:cubicBezTo>
                  <a:pt x="78403" y="822732"/>
                  <a:pt x="79204" y="847782"/>
                  <a:pt x="85344" y="871728"/>
                </a:cubicBezTo>
                <a:cubicBezTo>
                  <a:pt x="99556" y="927157"/>
                  <a:pt x="134112" y="1036320"/>
                  <a:pt x="134112" y="1036320"/>
                </a:cubicBezTo>
                <a:cubicBezTo>
                  <a:pt x="143888" y="1104754"/>
                  <a:pt x="138136" y="1086349"/>
                  <a:pt x="176784" y="1176528"/>
                </a:cubicBezTo>
                <a:cubicBezTo>
                  <a:pt x="185510" y="1196888"/>
                  <a:pt x="201304" y="1236047"/>
                  <a:pt x="213360" y="1255776"/>
                </a:cubicBezTo>
                <a:cubicBezTo>
                  <a:pt x="228642" y="1280782"/>
                  <a:pt x="251244" y="1301718"/>
                  <a:pt x="262128" y="1328928"/>
                </a:cubicBezTo>
                <a:cubicBezTo>
                  <a:pt x="266192" y="1339088"/>
                  <a:pt x="269006" y="1349842"/>
                  <a:pt x="274320" y="1359408"/>
                </a:cubicBezTo>
                <a:cubicBezTo>
                  <a:pt x="284480" y="1377696"/>
                  <a:pt x="298704" y="1391920"/>
                  <a:pt x="316992" y="1402080"/>
                </a:cubicBezTo>
                <a:cubicBezTo>
                  <a:pt x="326558" y="1407394"/>
                  <a:pt x="337312" y="1410208"/>
                  <a:pt x="347472" y="1414272"/>
                </a:cubicBezTo>
                <a:cubicBezTo>
                  <a:pt x="355600" y="1422400"/>
                  <a:pt x="362158" y="1432485"/>
                  <a:pt x="371856" y="1438656"/>
                </a:cubicBezTo>
                <a:cubicBezTo>
                  <a:pt x="384907" y="1446961"/>
                  <a:pt x="451172" y="1470382"/>
                  <a:pt x="463296" y="1475232"/>
                </a:cubicBezTo>
                <a:cubicBezTo>
                  <a:pt x="477664" y="1480979"/>
                  <a:pt x="491394" y="1488315"/>
                  <a:pt x="505968" y="1493520"/>
                </a:cubicBezTo>
                <a:cubicBezTo>
                  <a:pt x="605209" y="1528963"/>
                  <a:pt x="501491" y="1488519"/>
                  <a:pt x="579120" y="1511808"/>
                </a:cubicBezTo>
                <a:cubicBezTo>
                  <a:pt x="589601" y="1514952"/>
                  <a:pt x="599043" y="1521121"/>
                  <a:pt x="609600" y="1524000"/>
                </a:cubicBezTo>
                <a:cubicBezTo>
                  <a:pt x="621525" y="1527252"/>
                  <a:pt x="634056" y="1527672"/>
                  <a:pt x="646176" y="1530096"/>
                </a:cubicBezTo>
                <a:cubicBezTo>
                  <a:pt x="668693" y="1534599"/>
                  <a:pt x="677085" y="1539626"/>
                  <a:pt x="701040" y="1542288"/>
                </a:cubicBezTo>
                <a:cubicBezTo>
                  <a:pt x="727372" y="1545214"/>
                  <a:pt x="753925" y="1545748"/>
                  <a:pt x="780288" y="1548384"/>
                </a:cubicBezTo>
                <a:cubicBezTo>
                  <a:pt x="794585" y="1549814"/>
                  <a:pt x="808615" y="1553660"/>
                  <a:pt x="822960" y="1554480"/>
                </a:cubicBezTo>
                <a:cubicBezTo>
                  <a:pt x="879800" y="1557728"/>
                  <a:pt x="936730" y="1559282"/>
                  <a:pt x="993648" y="1560576"/>
                </a:cubicBezTo>
                <a:lnTo>
                  <a:pt x="1359408" y="1566672"/>
                </a:lnTo>
                <a:cubicBezTo>
                  <a:pt x="1479296" y="1560576"/>
                  <a:pt x="1599660" y="1560676"/>
                  <a:pt x="1719072" y="1548384"/>
                </a:cubicBezTo>
                <a:cubicBezTo>
                  <a:pt x="1740203" y="1546209"/>
                  <a:pt x="1801066" y="1510034"/>
                  <a:pt x="1816608" y="1493520"/>
                </a:cubicBezTo>
                <a:cubicBezTo>
                  <a:pt x="1837498" y="1471324"/>
                  <a:pt x="1853184" y="1444752"/>
                  <a:pt x="1871472" y="1420368"/>
                </a:cubicBezTo>
                <a:cubicBezTo>
                  <a:pt x="1897811" y="1385249"/>
                  <a:pt x="1890321" y="1398265"/>
                  <a:pt x="1914144" y="1347216"/>
                </a:cubicBezTo>
                <a:cubicBezTo>
                  <a:pt x="1920688" y="1333193"/>
                  <a:pt x="1926685" y="1318912"/>
                  <a:pt x="1932432" y="1304544"/>
                </a:cubicBezTo>
                <a:cubicBezTo>
                  <a:pt x="1938880" y="1288424"/>
                  <a:pt x="1942956" y="1271305"/>
                  <a:pt x="1950720" y="1255776"/>
                </a:cubicBezTo>
                <a:cubicBezTo>
                  <a:pt x="1959293" y="1238630"/>
                  <a:pt x="1972179" y="1223923"/>
                  <a:pt x="1981200" y="1207008"/>
                </a:cubicBezTo>
                <a:cubicBezTo>
                  <a:pt x="1988482" y="1193353"/>
                  <a:pt x="1991642" y="1177675"/>
                  <a:pt x="1999488" y="1164336"/>
                </a:cubicBezTo>
                <a:cubicBezTo>
                  <a:pt x="2012064" y="1142957"/>
                  <a:pt x="2028685" y="1124200"/>
                  <a:pt x="2042160" y="1103376"/>
                </a:cubicBezTo>
                <a:cubicBezTo>
                  <a:pt x="2051060" y="1089622"/>
                  <a:pt x="2057457" y="1074335"/>
                  <a:pt x="2066544" y="1060704"/>
                </a:cubicBezTo>
                <a:cubicBezTo>
                  <a:pt x="2135780" y="956850"/>
                  <a:pt x="2040885" y="1117800"/>
                  <a:pt x="2115312" y="987552"/>
                </a:cubicBezTo>
                <a:cubicBezTo>
                  <a:pt x="2117344" y="977392"/>
                  <a:pt x="2117867" y="966809"/>
                  <a:pt x="2121408" y="957072"/>
                </a:cubicBezTo>
                <a:cubicBezTo>
                  <a:pt x="2128665" y="937114"/>
                  <a:pt x="2146877" y="908528"/>
                  <a:pt x="2157984" y="890016"/>
                </a:cubicBezTo>
                <a:cubicBezTo>
                  <a:pt x="2162048" y="873760"/>
                  <a:pt x="2160881" y="855190"/>
                  <a:pt x="2170176" y="841248"/>
                </a:cubicBezTo>
                <a:cubicBezTo>
                  <a:pt x="2174240" y="835152"/>
                  <a:pt x="2179550" y="829723"/>
                  <a:pt x="2182368" y="822960"/>
                </a:cubicBezTo>
                <a:cubicBezTo>
                  <a:pt x="2201299" y="777527"/>
                  <a:pt x="2192528" y="772160"/>
                  <a:pt x="2194560" y="7620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76443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260693"/>
              <a:chOff x="0" y="1597306"/>
              <a:chExt cx="12191999" cy="5260693"/>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732161" y="2688458"/>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and watch tests fail.</a:t>
              </a:r>
            </a:p>
          </p:txBody>
        </p:sp>
      </p:grpSp>
      <p:sp>
        <p:nvSpPr>
          <p:cNvPr id="2" name="Freeform: Shape 1">
            <a:extLst>
              <a:ext uri="{FF2B5EF4-FFF2-40B4-BE49-F238E27FC236}">
                <a16:creationId xmlns:a16="http://schemas.microsoft.com/office/drawing/2014/main" id="{3D1E5F36-4AD9-671E-81E0-6CA771C9DC92}"/>
              </a:ext>
            </a:extLst>
          </p:cNvPr>
          <p:cNvSpPr/>
          <p:nvPr/>
        </p:nvSpPr>
        <p:spPr>
          <a:xfrm>
            <a:off x="8651893" y="4347394"/>
            <a:ext cx="1812722" cy="2028095"/>
          </a:xfrm>
          <a:custGeom>
            <a:avLst/>
            <a:gdLst>
              <a:gd name="connsiteX0" fmla="*/ 1410386 w 1812722"/>
              <a:gd name="connsiteY0" fmla="*/ 65183 h 2028095"/>
              <a:gd name="connsiteX1" fmla="*/ 1410386 w 1812722"/>
              <a:gd name="connsiteY1" fmla="*/ 65183 h 2028095"/>
              <a:gd name="connsiteX2" fmla="*/ 508178 w 1812722"/>
              <a:gd name="connsiteY2" fmla="*/ 65183 h 2028095"/>
              <a:gd name="connsiteX3" fmla="*/ 307010 w 1812722"/>
              <a:gd name="connsiteY3" fmla="*/ 193199 h 2028095"/>
              <a:gd name="connsiteX4" fmla="*/ 191186 w 1812722"/>
              <a:gd name="connsiteY4" fmla="*/ 260255 h 2028095"/>
              <a:gd name="connsiteX5" fmla="*/ 160706 w 1812722"/>
              <a:gd name="connsiteY5" fmla="*/ 302927 h 2028095"/>
              <a:gd name="connsiteX6" fmla="*/ 154610 w 1812722"/>
              <a:gd name="connsiteY6" fmla="*/ 327311 h 2028095"/>
              <a:gd name="connsiteX7" fmla="*/ 142418 w 1812722"/>
              <a:gd name="connsiteY7" fmla="*/ 363887 h 2028095"/>
              <a:gd name="connsiteX8" fmla="*/ 136322 w 1812722"/>
              <a:gd name="connsiteY8" fmla="*/ 412655 h 2028095"/>
              <a:gd name="connsiteX9" fmla="*/ 118034 w 1812722"/>
              <a:gd name="connsiteY9" fmla="*/ 686975 h 2028095"/>
              <a:gd name="connsiteX10" fmla="*/ 111938 w 1812722"/>
              <a:gd name="connsiteY10" fmla="*/ 760127 h 2028095"/>
              <a:gd name="connsiteX11" fmla="*/ 63170 w 1812722"/>
              <a:gd name="connsiteY11" fmla="*/ 936911 h 2028095"/>
              <a:gd name="connsiteX12" fmla="*/ 32690 w 1812722"/>
              <a:gd name="connsiteY12" fmla="*/ 1040543 h 2028095"/>
              <a:gd name="connsiteX13" fmla="*/ 20498 w 1812722"/>
              <a:gd name="connsiteY13" fmla="*/ 1125887 h 2028095"/>
              <a:gd name="connsiteX14" fmla="*/ 8306 w 1812722"/>
              <a:gd name="connsiteY14" fmla="*/ 1205135 h 2028095"/>
              <a:gd name="connsiteX15" fmla="*/ 14402 w 1812722"/>
              <a:gd name="connsiteY15" fmla="*/ 1583087 h 2028095"/>
              <a:gd name="connsiteX16" fmla="*/ 26594 w 1812722"/>
              <a:gd name="connsiteY16" fmla="*/ 1619663 h 2028095"/>
              <a:gd name="connsiteX17" fmla="*/ 38786 w 1812722"/>
              <a:gd name="connsiteY17" fmla="*/ 1650143 h 2028095"/>
              <a:gd name="connsiteX18" fmla="*/ 81458 w 1812722"/>
              <a:gd name="connsiteY18" fmla="*/ 1692815 h 2028095"/>
              <a:gd name="connsiteX19" fmla="*/ 118034 w 1812722"/>
              <a:gd name="connsiteY19" fmla="*/ 1735487 h 2028095"/>
              <a:gd name="connsiteX20" fmla="*/ 154610 w 1812722"/>
              <a:gd name="connsiteY20" fmla="*/ 1784255 h 2028095"/>
              <a:gd name="connsiteX21" fmla="*/ 178994 w 1812722"/>
              <a:gd name="connsiteY21" fmla="*/ 1814735 h 2028095"/>
              <a:gd name="connsiteX22" fmla="*/ 215570 w 1812722"/>
              <a:gd name="connsiteY22" fmla="*/ 1875695 h 2028095"/>
              <a:gd name="connsiteX23" fmla="*/ 233858 w 1812722"/>
              <a:gd name="connsiteY23" fmla="*/ 1893983 h 2028095"/>
              <a:gd name="connsiteX24" fmla="*/ 294818 w 1812722"/>
              <a:gd name="connsiteY24" fmla="*/ 1961039 h 2028095"/>
              <a:gd name="connsiteX25" fmla="*/ 428930 w 1812722"/>
              <a:gd name="connsiteY25" fmla="*/ 2003711 h 2028095"/>
              <a:gd name="connsiteX26" fmla="*/ 617906 w 1812722"/>
              <a:gd name="connsiteY26" fmla="*/ 2028095 h 2028095"/>
              <a:gd name="connsiteX27" fmla="*/ 782498 w 1812722"/>
              <a:gd name="connsiteY27" fmla="*/ 2015903 h 2028095"/>
              <a:gd name="connsiteX28" fmla="*/ 855650 w 1812722"/>
              <a:gd name="connsiteY28" fmla="*/ 1997615 h 2028095"/>
              <a:gd name="connsiteX29" fmla="*/ 1635938 w 1812722"/>
              <a:gd name="connsiteY29" fmla="*/ 1991519 h 2028095"/>
              <a:gd name="connsiteX30" fmla="*/ 1678610 w 1812722"/>
              <a:gd name="connsiteY30" fmla="*/ 1985423 h 2028095"/>
              <a:gd name="connsiteX31" fmla="*/ 1739570 w 1812722"/>
              <a:gd name="connsiteY31" fmla="*/ 1961039 h 2028095"/>
              <a:gd name="connsiteX32" fmla="*/ 1751762 w 1812722"/>
              <a:gd name="connsiteY32" fmla="*/ 1936655 h 2028095"/>
              <a:gd name="connsiteX33" fmla="*/ 1770050 w 1812722"/>
              <a:gd name="connsiteY33" fmla="*/ 1881791 h 2028095"/>
              <a:gd name="connsiteX34" fmla="*/ 1794434 w 1812722"/>
              <a:gd name="connsiteY34" fmla="*/ 1808639 h 2028095"/>
              <a:gd name="connsiteX35" fmla="*/ 1812722 w 1812722"/>
              <a:gd name="connsiteY35" fmla="*/ 1778159 h 2028095"/>
              <a:gd name="connsiteX36" fmla="*/ 1806626 w 1812722"/>
              <a:gd name="connsiteY36" fmla="*/ 1656239 h 2028095"/>
              <a:gd name="connsiteX37" fmla="*/ 1776146 w 1812722"/>
              <a:gd name="connsiteY37" fmla="*/ 1583087 h 2028095"/>
              <a:gd name="connsiteX38" fmla="*/ 1757858 w 1812722"/>
              <a:gd name="connsiteY38" fmla="*/ 1509935 h 2028095"/>
              <a:gd name="connsiteX39" fmla="*/ 1745666 w 1812722"/>
              <a:gd name="connsiteY39" fmla="*/ 1467263 h 2028095"/>
              <a:gd name="connsiteX40" fmla="*/ 1739570 w 1812722"/>
              <a:gd name="connsiteY40" fmla="*/ 1406303 h 2028095"/>
              <a:gd name="connsiteX41" fmla="*/ 1733474 w 1812722"/>
              <a:gd name="connsiteY41" fmla="*/ 1357535 h 2028095"/>
              <a:gd name="connsiteX42" fmla="*/ 1721282 w 1812722"/>
              <a:gd name="connsiteY42" fmla="*/ 1211231 h 2028095"/>
              <a:gd name="connsiteX43" fmla="*/ 1715186 w 1812722"/>
              <a:gd name="connsiteY43" fmla="*/ 1180751 h 2028095"/>
              <a:gd name="connsiteX44" fmla="*/ 1702994 w 1812722"/>
              <a:gd name="connsiteY44" fmla="*/ 1162463 h 2028095"/>
              <a:gd name="connsiteX45" fmla="*/ 1690802 w 1812722"/>
              <a:gd name="connsiteY45" fmla="*/ 1125887 h 2028095"/>
              <a:gd name="connsiteX46" fmla="*/ 1672514 w 1812722"/>
              <a:gd name="connsiteY46" fmla="*/ 1089311 h 2028095"/>
              <a:gd name="connsiteX47" fmla="*/ 1635938 w 1812722"/>
              <a:gd name="connsiteY47" fmla="*/ 1003967 h 2028095"/>
              <a:gd name="connsiteX48" fmla="*/ 1617650 w 1812722"/>
              <a:gd name="connsiteY48" fmla="*/ 961295 h 2028095"/>
              <a:gd name="connsiteX49" fmla="*/ 1599362 w 1812722"/>
              <a:gd name="connsiteY49" fmla="*/ 906431 h 2028095"/>
              <a:gd name="connsiteX50" fmla="*/ 1593266 w 1812722"/>
              <a:gd name="connsiteY50" fmla="*/ 875951 h 2028095"/>
              <a:gd name="connsiteX51" fmla="*/ 1587170 w 1812722"/>
              <a:gd name="connsiteY51" fmla="*/ 851567 h 2028095"/>
              <a:gd name="connsiteX52" fmla="*/ 1556690 w 1812722"/>
              <a:gd name="connsiteY52" fmla="*/ 754031 h 2028095"/>
              <a:gd name="connsiteX53" fmla="*/ 1544498 w 1812722"/>
              <a:gd name="connsiteY53" fmla="*/ 650399 h 2028095"/>
              <a:gd name="connsiteX54" fmla="*/ 1532306 w 1812722"/>
              <a:gd name="connsiteY54" fmla="*/ 607727 h 2028095"/>
              <a:gd name="connsiteX55" fmla="*/ 1526210 w 1812722"/>
              <a:gd name="connsiteY55" fmla="*/ 497999 h 2028095"/>
              <a:gd name="connsiteX56" fmla="*/ 1501826 w 1812722"/>
              <a:gd name="connsiteY56" fmla="*/ 376079 h 2028095"/>
              <a:gd name="connsiteX57" fmla="*/ 1477442 w 1812722"/>
              <a:gd name="connsiteY57" fmla="*/ 272447 h 2028095"/>
              <a:gd name="connsiteX58" fmla="*/ 1459154 w 1812722"/>
              <a:gd name="connsiteY58" fmla="*/ 205391 h 2028095"/>
              <a:gd name="connsiteX59" fmla="*/ 1434770 w 1812722"/>
              <a:gd name="connsiteY59" fmla="*/ 126143 h 2028095"/>
              <a:gd name="connsiteX60" fmla="*/ 1428674 w 1812722"/>
              <a:gd name="connsiteY60" fmla="*/ 95663 h 2028095"/>
              <a:gd name="connsiteX61" fmla="*/ 1410386 w 1812722"/>
              <a:gd name="connsiteY61" fmla="*/ 65183 h 202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812722" h="2028095">
                <a:moveTo>
                  <a:pt x="1410386" y="65183"/>
                </a:moveTo>
                <a:lnTo>
                  <a:pt x="1410386" y="65183"/>
                </a:lnTo>
                <a:cubicBezTo>
                  <a:pt x="1055474" y="-60080"/>
                  <a:pt x="1343348" y="26931"/>
                  <a:pt x="508178" y="65183"/>
                </a:cubicBezTo>
                <a:cubicBezTo>
                  <a:pt x="441122" y="107855"/>
                  <a:pt x="378101" y="157654"/>
                  <a:pt x="307010" y="193199"/>
                </a:cubicBezTo>
                <a:cubicBezTo>
                  <a:pt x="265187" y="214111"/>
                  <a:pt x="225930" y="228985"/>
                  <a:pt x="191186" y="260255"/>
                </a:cubicBezTo>
                <a:cubicBezTo>
                  <a:pt x="184885" y="265926"/>
                  <a:pt x="166720" y="293906"/>
                  <a:pt x="160706" y="302927"/>
                </a:cubicBezTo>
                <a:cubicBezTo>
                  <a:pt x="158674" y="311055"/>
                  <a:pt x="157017" y="319286"/>
                  <a:pt x="154610" y="327311"/>
                </a:cubicBezTo>
                <a:cubicBezTo>
                  <a:pt x="150917" y="339621"/>
                  <a:pt x="145111" y="351321"/>
                  <a:pt x="142418" y="363887"/>
                </a:cubicBezTo>
                <a:cubicBezTo>
                  <a:pt x="138985" y="379906"/>
                  <a:pt x="137555" y="396319"/>
                  <a:pt x="136322" y="412655"/>
                </a:cubicBezTo>
                <a:cubicBezTo>
                  <a:pt x="129425" y="504038"/>
                  <a:pt x="125645" y="595649"/>
                  <a:pt x="118034" y="686975"/>
                </a:cubicBezTo>
                <a:cubicBezTo>
                  <a:pt x="116002" y="711359"/>
                  <a:pt x="114973" y="735847"/>
                  <a:pt x="111938" y="760127"/>
                </a:cubicBezTo>
                <a:cubicBezTo>
                  <a:pt x="99558" y="859167"/>
                  <a:pt x="99328" y="825151"/>
                  <a:pt x="63170" y="936911"/>
                </a:cubicBezTo>
                <a:cubicBezTo>
                  <a:pt x="52086" y="971170"/>
                  <a:pt x="42850" y="1005999"/>
                  <a:pt x="32690" y="1040543"/>
                </a:cubicBezTo>
                <a:cubicBezTo>
                  <a:pt x="28626" y="1068991"/>
                  <a:pt x="24709" y="1097460"/>
                  <a:pt x="20498" y="1125887"/>
                </a:cubicBezTo>
                <a:cubicBezTo>
                  <a:pt x="16581" y="1152325"/>
                  <a:pt x="8306" y="1205135"/>
                  <a:pt x="8306" y="1205135"/>
                </a:cubicBezTo>
                <a:cubicBezTo>
                  <a:pt x="-3253" y="1366957"/>
                  <a:pt x="-4086" y="1333502"/>
                  <a:pt x="14402" y="1583087"/>
                </a:cubicBezTo>
                <a:cubicBezTo>
                  <a:pt x="15351" y="1595903"/>
                  <a:pt x="22202" y="1607585"/>
                  <a:pt x="26594" y="1619663"/>
                </a:cubicBezTo>
                <a:cubicBezTo>
                  <a:pt x="30334" y="1629947"/>
                  <a:pt x="32220" y="1641389"/>
                  <a:pt x="38786" y="1650143"/>
                </a:cubicBezTo>
                <a:cubicBezTo>
                  <a:pt x="50855" y="1666236"/>
                  <a:pt x="67770" y="1678074"/>
                  <a:pt x="81458" y="1692815"/>
                </a:cubicBezTo>
                <a:cubicBezTo>
                  <a:pt x="94206" y="1706543"/>
                  <a:pt x="106331" y="1720858"/>
                  <a:pt x="118034" y="1735487"/>
                </a:cubicBezTo>
                <a:cubicBezTo>
                  <a:pt x="130728" y="1751354"/>
                  <a:pt x="142221" y="1768149"/>
                  <a:pt x="154610" y="1784255"/>
                </a:cubicBezTo>
                <a:cubicBezTo>
                  <a:pt x="162543" y="1794568"/>
                  <a:pt x="172300" y="1803578"/>
                  <a:pt x="178994" y="1814735"/>
                </a:cubicBezTo>
                <a:cubicBezTo>
                  <a:pt x="191186" y="1835055"/>
                  <a:pt x="198814" y="1858939"/>
                  <a:pt x="215570" y="1875695"/>
                </a:cubicBezTo>
                <a:cubicBezTo>
                  <a:pt x="221666" y="1881791"/>
                  <a:pt x="228565" y="1887178"/>
                  <a:pt x="233858" y="1893983"/>
                </a:cubicBezTo>
                <a:cubicBezTo>
                  <a:pt x="256432" y="1923007"/>
                  <a:pt x="258480" y="1943660"/>
                  <a:pt x="294818" y="1961039"/>
                </a:cubicBezTo>
                <a:cubicBezTo>
                  <a:pt x="341403" y="1983319"/>
                  <a:pt x="381428" y="1995450"/>
                  <a:pt x="428930" y="2003711"/>
                </a:cubicBezTo>
                <a:cubicBezTo>
                  <a:pt x="554641" y="2025574"/>
                  <a:pt x="508939" y="2019713"/>
                  <a:pt x="617906" y="2028095"/>
                </a:cubicBezTo>
                <a:cubicBezTo>
                  <a:pt x="672770" y="2024031"/>
                  <a:pt x="727930" y="2022899"/>
                  <a:pt x="782498" y="2015903"/>
                </a:cubicBezTo>
                <a:cubicBezTo>
                  <a:pt x="807428" y="2012707"/>
                  <a:pt x="830526" y="1998333"/>
                  <a:pt x="855650" y="1997615"/>
                </a:cubicBezTo>
                <a:cubicBezTo>
                  <a:pt x="1115648" y="1990186"/>
                  <a:pt x="1375842" y="1993551"/>
                  <a:pt x="1635938" y="1991519"/>
                </a:cubicBezTo>
                <a:cubicBezTo>
                  <a:pt x="1650162" y="1989487"/>
                  <a:pt x="1664825" y="1989477"/>
                  <a:pt x="1678610" y="1985423"/>
                </a:cubicBezTo>
                <a:cubicBezTo>
                  <a:pt x="1699606" y="1979248"/>
                  <a:pt x="1739570" y="1961039"/>
                  <a:pt x="1739570" y="1961039"/>
                </a:cubicBezTo>
                <a:cubicBezTo>
                  <a:pt x="1743634" y="1952911"/>
                  <a:pt x="1749151" y="1945359"/>
                  <a:pt x="1751762" y="1936655"/>
                </a:cubicBezTo>
                <a:cubicBezTo>
                  <a:pt x="1769681" y="1876924"/>
                  <a:pt x="1744707" y="1919805"/>
                  <a:pt x="1770050" y="1881791"/>
                </a:cubicBezTo>
                <a:cubicBezTo>
                  <a:pt x="1777278" y="1856492"/>
                  <a:pt x="1782643" y="1832220"/>
                  <a:pt x="1794434" y="1808639"/>
                </a:cubicBezTo>
                <a:cubicBezTo>
                  <a:pt x="1799733" y="1798041"/>
                  <a:pt x="1806626" y="1788319"/>
                  <a:pt x="1812722" y="1778159"/>
                </a:cubicBezTo>
                <a:cubicBezTo>
                  <a:pt x="1810690" y="1737519"/>
                  <a:pt x="1814125" y="1696233"/>
                  <a:pt x="1806626" y="1656239"/>
                </a:cubicBezTo>
                <a:cubicBezTo>
                  <a:pt x="1801758" y="1630275"/>
                  <a:pt x="1785278" y="1607874"/>
                  <a:pt x="1776146" y="1583087"/>
                </a:cubicBezTo>
                <a:cubicBezTo>
                  <a:pt x="1760307" y="1540094"/>
                  <a:pt x="1767416" y="1548168"/>
                  <a:pt x="1757858" y="1509935"/>
                </a:cubicBezTo>
                <a:cubicBezTo>
                  <a:pt x="1754270" y="1495584"/>
                  <a:pt x="1749730" y="1481487"/>
                  <a:pt x="1745666" y="1467263"/>
                </a:cubicBezTo>
                <a:cubicBezTo>
                  <a:pt x="1743634" y="1446943"/>
                  <a:pt x="1741825" y="1426599"/>
                  <a:pt x="1739570" y="1406303"/>
                </a:cubicBezTo>
                <a:cubicBezTo>
                  <a:pt x="1737761" y="1390021"/>
                  <a:pt x="1735003" y="1373846"/>
                  <a:pt x="1733474" y="1357535"/>
                </a:cubicBezTo>
                <a:cubicBezTo>
                  <a:pt x="1728906" y="1308812"/>
                  <a:pt x="1726318" y="1259908"/>
                  <a:pt x="1721282" y="1211231"/>
                </a:cubicBezTo>
                <a:cubicBezTo>
                  <a:pt x="1720216" y="1200925"/>
                  <a:pt x="1718824" y="1190453"/>
                  <a:pt x="1715186" y="1180751"/>
                </a:cubicBezTo>
                <a:cubicBezTo>
                  <a:pt x="1712614" y="1173891"/>
                  <a:pt x="1705970" y="1169158"/>
                  <a:pt x="1702994" y="1162463"/>
                </a:cubicBezTo>
                <a:cubicBezTo>
                  <a:pt x="1697775" y="1150719"/>
                  <a:pt x="1695745" y="1137750"/>
                  <a:pt x="1690802" y="1125887"/>
                </a:cubicBezTo>
                <a:cubicBezTo>
                  <a:pt x="1685559" y="1113304"/>
                  <a:pt x="1678108" y="1101741"/>
                  <a:pt x="1672514" y="1089311"/>
                </a:cubicBezTo>
                <a:cubicBezTo>
                  <a:pt x="1659813" y="1061087"/>
                  <a:pt x="1648130" y="1032415"/>
                  <a:pt x="1635938" y="1003967"/>
                </a:cubicBezTo>
                <a:cubicBezTo>
                  <a:pt x="1629842" y="989743"/>
                  <a:pt x="1622544" y="975976"/>
                  <a:pt x="1617650" y="961295"/>
                </a:cubicBezTo>
                <a:cubicBezTo>
                  <a:pt x="1611554" y="943007"/>
                  <a:pt x="1604658" y="924967"/>
                  <a:pt x="1599362" y="906431"/>
                </a:cubicBezTo>
                <a:cubicBezTo>
                  <a:pt x="1596516" y="896468"/>
                  <a:pt x="1595514" y="886065"/>
                  <a:pt x="1593266" y="875951"/>
                </a:cubicBezTo>
                <a:cubicBezTo>
                  <a:pt x="1591449" y="867772"/>
                  <a:pt x="1589374" y="859650"/>
                  <a:pt x="1587170" y="851567"/>
                </a:cubicBezTo>
                <a:cubicBezTo>
                  <a:pt x="1574054" y="803475"/>
                  <a:pt x="1573959" y="805837"/>
                  <a:pt x="1556690" y="754031"/>
                </a:cubicBezTo>
                <a:cubicBezTo>
                  <a:pt x="1554751" y="734637"/>
                  <a:pt x="1549552" y="673982"/>
                  <a:pt x="1544498" y="650399"/>
                </a:cubicBezTo>
                <a:cubicBezTo>
                  <a:pt x="1541398" y="635934"/>
                  <a:pt x="1536370" y="621951"/>
                  <a:pt x="1532306" y="607727"/>
                </a:cubicBezTo>
                <a:cubicBezTo>
                  <a:pt x="1530274" y="571151"/>
                  <a:pt x="1529430" y="534490"/>
                  <a:pt x="1526210" y="497999"/>
                </a:cubicBezTo>
                <a:cubicBezTo>
                  <a:pt x="1517648" y="400959"/>
                  <a:pt x="1527352" y="427130"/>
                  <a:pt x="1501826" y="376079"/>
                </a:cubicBezTo>
                <a:cubicBezTo>
                  <a:pt x="1493698" y="341535"/>
                  <a:pt x="1484981" y="307124"/>
                  <a:pt x="1477442" y="272447"/>
                </a:cubicBezTo>
                <a:cubicBezTo>
                  <a:pt x="1464284" y="211919"/>
                  <a:pt x="1480596" y="258996"/>
                  <a:pt x="1459154" y="205391"/>
                </a:cubicBezTo>
                <a:cubicBezTo>
                  <a:pt x="1446404" y="128890"/>
                  <a:pt x="1463073" y="211052"/>
                  <a:pt x="1434770" y="126143"/>
                </a:cubicBezTo>
                <a:cubicBezTo>
                  <a:pt x="1431493" y="116313"/>
                  <a:pt x="1431951" y="105493"/>
                  <a:pt x="1428674" y="95663"/>
                </a:cubicBezTo>
                <a:cubicBezTo>
                  <a:pt x="1423780" y="80982"/>
                  <a:pt x="1413434" y="70263"/>
                  <a:pt x="1410386" y="65183"/>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2" name="TextBox 21">
            <a:extLst>
              <a:ext uri="{FF2B5EF4-FFF2-40B4-BE49-F238E27FC236}">
                <a16:creationId xmlns:a16="http://schemas.microsoft.com/office/drawing/2014/main" id="{7E9FD8A1-C55F-F169-0A7C-AC55B75197B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Schoolbook" panose="02040604050505020304"/>
              </a:rPr>
              <a:t>The code has compile error and won’t run.</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54235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604768"/>
              <a:chOff x="0" y="1597306"/>
              <a:chExt cx="12191999" cy="5604768"/>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41111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7065216" y="5612591"/>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Write code &amp; Implement</a:t>
              </a:r>
            </a:p>
          </p:txBody>
        </p:sp>
      </p:grpSp>
      <p:sp>
        <p:nvSpPr>
          <p:cNvPr id="3" name="Freeform: Shape 2">
            <a:extLst>
              <a:ext uri="{FF2B5EF4-FFF2-40B4-BE49-F238E27FC236}">
                <a16:creationId xmlns:a16="http://schemas.microsoft.com/office/drawing/2014/main" id="{90C416EA-09D8-8943-C424-1A4459C96B62}"/>
              </a:ext>
            </a:extLst>
          </p:cNvPr>
          <p:cNvSpPr/>
          <p:nvPr/>
        </p:nvSpPr>
        <p:spPr>
          <a:xfrm>
            <a:off x="8620614" y="4424680"/>
            <a:ext cx="2123301" cy="1958128"/>
          </a:xfrm>
          <a:custGeom>
            <a:avLst/>
            <a:gdLst>
              <a:gd name="connsiteX0" fmla="*/ 1148226 w 2123301"/>
              <a:gd name="connsiteY0" fmla="*/ 1798320 h 1958128"/>
              <a:gd name="connsiteX1" fmla="*/ 1148226 w 2123301"/>
              <a:gd name="connsiteY1" fmla="*/ 1798320 h 1958128"/>
              <a:gd name="connsiteX2" fmla="*/ 1209186 w 2123301"/>
              <a:gd name="connsiteY2" fmla="*/ 1722120 h 1958128"/>
              <a:gd name="connsiteX3" fmla="*/ 1239666 w 2123301"/>
              <a:gd name="connsiteY3" fmla="*/ 1635760 h 1958128"/>
              <a:gd name="connsiteX4" fmla="*/ 1290466 w 2123301"/>
              <a:gd name="connsiteY4" fmla="*/ 1539240 h 1958128"/>
              <a:gd name="connsiteX5" fmla="*/ 1315866 w 2123301"/>
              <a:gd name="connsiteY5" fmla="*/ 1508760 h 1958128"/>
              <a:gd name="connsiteX6" fmla="*/ 1336186 w 2123301"/>
              <a:gd name="connsiteY6" fmla="*/ 1478280 h 1958128"/>
              <a:gd name="connsiteX7" fmla="*/ 1407306 w 2123301"/>
              <a:gd name="connsiteY7" fmla="*/ 1432560 h 1958128"/>
              <a:gd name="connsiteX8" fmla="*/ 1458106 w 2123301"/>
              <a:gd name="connsiteY8" fmla="*/ 1402080 h 1958128"/>
              <a:gd name="connsiteX9" fmla="*/ 1524146 w 2123301"/>
              <a:gd name="connsiteY9" fmla="*/ 1386840 h 1958128"/>
              <a:gd name="connsiteX10" fmla="*/ 1610506 w 2123301"/>
              <a:gd name="connsiteY10" fmla="*/ 1371600 h 1958128"/>
              <a:gd name="connsiteX11" fmla="*/ 1676546 w 2123301"/>
              <a:gd name="connsiteY11" fmla="*/ 1356360 h 1958128"/>
              <a:gd name="connsiteX12" fmla="*/ 1712106 w 2123301"/>
              <a:gd name="connsiteY12" fmla="*/ 1346200 h 1958128"/>
              <a:gd name="connsiteX13" fmla="*/ 1752746 w 2123301"/>
              <a:gd name="connsiteY13" fmla="*/ 1341120 h 1958128"/>
              <a:gd name="connsiteX14" fmla="*/ 1930546 w 2123301"/>
              <a:gd name="connsiteY14" fmla="*/ 1239520 h 1958128"/>
              <a:gd name="connsiteX15" fmla="*/ 1961026 w 2123301"/>
              <a:gd name="connsiteY15" fmla="*/ 1214120 h 1958128"/>
              <a:gd name="connsiteX16" fmla="*/ 2011826 w 2123301"/>
              <a:gd name="connsiteY16" fmla="*/ 1163320 h 1958128"/>
              <a:gd name="connsiteX17" fmla="*/ 2077866 w 2123301"/>
              <a:gd name="connsiteY17" fmla="*/ 1051560 h 1958128"/>
              <a:gd name="connsiteX18" fmla="*/ 2108346 w 2123301"/>
              <a:gd name="connsiteY18" fmla="*/ 980440 h 1958128"/>
              <a:gd name="connsiteX19" fmla="*/ 2093106 w 2123301"/>
              <a:gd name="connsiteY19" fmla="*/ 574040 h 1958128"/>
              <a:gd name="connsiteX20" fmla="*/ 2062626 w 2123301"/>
              <a:gd name="connsiteY20" fmla="*/ 492760 h 1958128"/>
              <a:gd name="connsiteX21" fmla="*/ 1955946 w 2123301"/>
              <a:gd name="connsiteY21" fmla="*/ 340360 h 1958128"/>
              <a:gd name="connsiteX22" fmla="*/ 1915306 w 2123301"/>
              <a:gd name="connsiteY22" fmla="*/ 299720 h 1958128"/>
              <a:gd name="connsiteX23" fmla="*/ 1727346 w 2123301"/>
              <a:gd name="connsiteY23" fmla="*/ 203200 h 1958128"/>
              <a:gd name="connsiteX24" fmla="*/ 1559706 w 2123301"/>
              <a:gd name="connsiteY24" fmla="*/ 137160 h 1958128"/>
              <a:gd name="connsiteX25" fmla="*/ 1397146 w 2123301"/>
              <a:gd name="connsiteY25" fmla="*/ 91440 h 1958128"/>
              <a:gd name="connsiteX26" fmla="*/ 1056786 w 2123301"/>
              <a:gd name="connsiteY26" fmla="*/ 10160 h 1958128"/>
              <a:gd name="connsiteX27" fmla="*/ 868826 w 2123301"/>
              <a:gd name="connsiteY27" fmla="*/ 0 h 1958128"/>
              <a:gd name="connsiteX28" fmla="*/ 564026 w 2123301"/>
              <a:gd name="connsiteY28" fmla="*/ 66040 h 1958128"/>
              <a:gd name="connsiteX29" fmla="*/ 426866 w 2123301"/>
              <a:gd name="connsiteY29" fmla="*/ 142240 h 1958128"/>
              <a:gd name="connsiteX30" fmla="*/ 320186 w 2123301"/>
              <a:gd name="connsiteY30" fmla="*/ 218440 h 1958128"/>
              <a:gd name="connsiteX31" fmla="*/ 167786 w 2123301"/>
              <a:gd name="connsiteY31" fmla="*/ 421640 h 1958128"/>
              <a:gd name="connsiteX32" fmla="*/ 127146 w 2123301"/>
              <a:gd name="connsiteY32" fmla="*/ 528320 h 1958128"/>
              <a:gd name="connsiteX33" fmla="*/ 86506 w 2123301"/>
              <a:gd name="connsiteY33" fmla="*/ 604520 h 1958128"/>
              <a:gd name="connsiteX34" fmla="*/ 5226 w 2123301"/>
              <a:gd name="connsiteY34" fmla="*/ 878840 h 1958128"/>
              <a:gd name="connsiteX35" fmla="*/ 146 w 2123301"/>
              <a:gd name="connsiteY35" fmla="*/ 995680 h 1958128"/>
              <a:gd name="connsiteX36" fmla="*/ 15386 w 2123301"/>
              <a:gd name="connsiteY36" fmla="*/ 1275080 h 1958128"/>
              <a:gd name="connsiteX37" fmla="*/ 61106 w 2123301"/>
              <a:gd name="connsiteY37" fmla="*/ 1473200 h 1958128"/>
              <a:gd name="connsiteX38" fmla="*/ 86506 w 2123301"/>
              <a:gd name="connsiteY38" fmla="*/ 1539240 h 1958128"/>
              <a:gd name="connsiteX39" fmla="*/ 111906 w 2123301"/>
              <a:gd name="connsiteY39" fmla="*/ 1615440 h 1958128"/>
              <a:gd name="connsiteX40" fmla="*/ 203346 w 2123301"/>
              <a:gd name="connsiteY40" fmla="*/ 1757680 h 1958128"/>
              <a:gd name="connsiteX41" fmla="*/ 233826 w 2123301"/>
              <a:gd name="connsiteY41" fmla="*/ 1788160 h 1958128"/>
              <a:gd name="connsiteX42" fmla="*/ 360826 w 2123301"/>
              <a:gd name="connsiteY42" fmla="*/ 1884680 h 1958128"/>
              <a:gd name="connsiteX43" fmla="*/ 508146 w 2123301"/>
              <a:gd name="connsiteY43" fmla="*/ 1930400 h 1958128"/>
              <a:gd name="connsiteX44" fmla="*/ 574186 w 2123301"/>
              <a:gd name="connsiteY44" fmla="*/ 1940560 h 1958128"/>
              <a:gd name="connsiteX45" fmla="*/ 701186 w 2123301"/>
              <a:gd name="connsiteY45" fmla="*/ 1955800 h 1958128"/>
              <a:gd name="connsiteX46" fmla="*/ 995826 w 2123301"/>
              <a:gd name="connsiteY46" fmla="*/ 1935480 h 1958128"/>
              <a:gd name="connsiteX47" fmla="*/ 1016146 w 2123301"/>
              <a:gd name="connsiteY47" fmla="*/ 1925320 h 1958128"/>
              <a:gd name="connsiteX48" fmla="*/ 1117746 w 2123301"/>
              <a:gd name="connsiteY48" fmla="*/ 1813560 h 1958128"/>
              <a:gd name="connsiteX49" fmla="*/ 1148226 w 2123301"/>
              <a:gd name="connsiteY49" fmla="*/ 1798320 h 19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3301" h="1958128">
                <a:moveTo>
                  <a:pt x="1148226" y="1798320"/>
                </a:moveTo>
                <a:lnTo>
                  <a:pt x="1148226" y="1798320"/>
                </a:lnTo>
                <a:cubicBezTo>
                  <a:pt x="1168546" y="1772920"/>
                  <a:pt x="1193239" y="1750470"/>
                  <a:pt x="1209186" y="1722120"/>
                </a:cubicBezTo>
                <a:cubicBezTo>
                  <a:pt x="1224152" y="1695513"/>
                  <a:pt x="1229234" y="1664449"/>
                  <a:pt x="1239666" y="1635760"/>
                </a:cubicBezTo>
                <a:cubicBezTo>
                  <a:pt x="1252119" y="1601513"/>
                  <a:pt x="1269269" y="1568915"/>
                  <a:pt x="1290466" y="1539240"/>
                </a:cubicBezTo>
                <a:cubicBezTo>
                  <a:pt x="1298153" y="1528478"/>
                  <a:pt x="1307931" y="1519340"/>
                  <a:pt x="1315866" y="1508760"/>
                </a:cubicBezTo>
                <a:cubicBezTo>
                  <a:pt x="1323192" y="1498991"/>
                  <a:pt x="1327552" y="1486914"/>
                  <a:pt x="1336186" y="1478280"/>
                </a:cubicBezTo>
                <a:cubicBezTo>
                  <a:pt x="1390114" y="1424352"/>
                  <a:pt x="1363503" y="1455922"/>
                  <a:pt x="1407306" y="1432560"/>
                </a:cubicBezTo>
                <a:cubicBezTo>
                  <a:pt x="1424730" y="1423267"/>
                  <a:pt x="1438627" y="1405326"/>
                  <a:pt x="1458106" y="1402080"/>
                </a:cubicBezTo>
                <a:cubicBezTo>
                  <a:pt x="1571292" y="1383216"/>
                  <a:pt x="1394249" y="1413902"/>
                  <a:pt x="1524146" y="1386840"/>
                </a:cubicBezTo>
                <a:cubicBezTo>
                  <a:pt x="1552763" y="1380878"/>
                  <a:pt x="1582023" y="1378173"/>
                  <a:pt x="1610506" y="1371600"/>
                </a:cubicBezTo>
                <a:lnTo>
                  <a:pt x="1676546" y="1356360"/>
                </a:lnTo>
                <a:cubicBezTo>
                  <a:pt x="1688506" y="1353370"/>
                  <a:pt x="1700018" y="1348618"/>
                  <a:pt x="1712106" y="1346200"/>
                </a:cubicBezTo>
                <a:cubicBezTo>
                  <a:pt x="1725493" y="1343523"/>
                  <a:pt x="1739199" y="1342813"/>
                  <a:pt x="1752746" y="1341120"/>
                </a:cubicBezTo>
                <a:cubicBezTo>
                  <a:pt x="1809253" y="1312866"/>
                  <a:pt x="1887576" y="1275329"/>
                  <a:pt x="1930546" y="1239520"/>
                </a:cubicBezTo>
                <a:cubicBezTo>
                  <a:pt x="1940706" y="1231053"/>
                  <a:pt x="1951378" y="1223165"/>
                  <a:pt x="1961026" y="1214120"/>
                </a:cubicBezTo>
                <a:cubicBezTo>
                  <a:pt x="1978496" y="1197741"/>
                  <a:pt x="1997849" y="1182766"/>
                  <a:pt x="2011826" y="1163320"/>
                </a:cubicBezTo>
                <a:cubicBezTo>
                  <a:pt x="2037081" y="1128183"/>
                  <a:pt x="2060821" y="1091333"/>
                  <a:pt x="2077866" y="1051560"/>
                </a:cubicBezTo>
                <a:lnTo>
                  <a:pt x="2108346" y="980440"/>
                </a:lnTo>
                <a:cubicBezTo>
                  <a:pt x="2125178" y="845782"/>
                  <a:pt x="2136409" y="703949"/>
                  <a:pt x="2093106" y="574040"/>
                </a:cubicBezTo>
                <a:cubicBezTo>
                  <a:pt x="2083956" y="546589"/>
                  <a:pt x="2076678" y="518054"/>
                  <a:pt x="2062626" y="492760"/>
                </a:cubicBezTo>
                <a:cubicBezTo>
                  <a:pt x="2029506" y="433145"/>
                  <a:pt x="2011914" y="396328"/>
                  <a:pt x="1955946" y="340360"/>
                </a:cubicBezTo>
                <a:cubicBezTo>
                  <a:pt x="1942399" y="326813"/>
                  <a:pt x="1930465" y="311434"/>
                  <a:pt x="1915306" y="299720"/>
                </a:cubicBezTo>
                <a:cubicBezTo>
                  <a:pt x="1851030" y="250053"/>
                  <a:pt x="1805885" y="236579"/>
                  <a:pt x="1727346" y="203200"/>
                </a:cubicBezTo>
                <a:cubicBezTo>
                  <a:pt x="1697493" y="190512"/>
                  <a:pt x="1592746" y="147072"/>
                  <a:pt x="1559706" y="137160"/>
                </a:cubicBezTo>
                <a:cubicBezTo>
                  <a:pt x="1277232" y="52418"/>
                  <a:pt x="1587670" y="143834"/>
                  <a:pt x="1397146" y="91440"/>
                </a:cubicBezTo>
                <a:cubicBezTo>
                  <a:pt x="1304497" y="65962"/>
                  <a:pt x="1146791" y="14660"/>
                  <a:pt x="1056786" y="10160"/>
                </a:cubicBezTo>
                <a:lnTo>
                  <a:pt x="868826" y="0"/>
                </a:lnTo>
                <a:cubicBezTo>
                  <a:pt x="767226" y="22013"/>
                  <a:pt x="662985" y="34191"/>
                  <a:pt x="564026" y="66040"/>
                </a:cubicBezTo>
                <a:cubicBezTo>
                  <a:pt x="514239" y="82063"/>
                  <a:pt x="471218" y="114520"/>
                  <a:pt x="426866" y="142240"/>
                </a:cubicBezTo>
                <a:cubicBezTo>
                  <a:pt x="389809" y="165401"/>
                  <a:pt x="352709" y="189252"/>
                  <a:pt x="320186" y="218440"/>
                </a:cubicBezTo>
                <a:cubicBezTo>
                  <a:pt x="256560" y="275540"/>
                  <a:pt x="205176" y="344990"/>
                  <a:pt x="167786" y="421640"/>
                </a:cubicBezTo>
                <a:cubicBezTo>
                  <a:pt x="151103" y="455841"/>
                  <a:pt x="142601" y="493547"/>
                  <a:pt x="127146" y="528320"/>
                </a:cubicBezTo>
                <a:cubicBezTo>
                  <a:pt x="115455" y="554626"/>
                  <a:pt x="98125" y="578183"/>
                  <a:pt x="86506" y="604520"/>
                </a:cubicBezTo>
                <a:cubicBezTo>
                  <a:pt x="47789" y="692278"/>
                  <a:pt x="27076" y="785977"/>
                  <a:pt x="5226" y="878840"/>
                </a:cubicBezTo>
                <a:cubicBezTo>
                  <a:pt x="3533" y="917787"/>
                  <a:pt x="-853" y="956709"/>
                  <a:pt x="146" y="995680"/>
                </a:cubicBezTo>
                <a:cubicBezTo>
                  <a:pt x="2537" y="1088921"/>
                  <a:pt x="9568" y="1181990"/>
                  <a:pt x="15386" y="1275080"/>
                </a:cubicBezTo>
                <a:cubicBezTo>
                  <a:pt x="19469" y="1340410"/>
                  <a:pt x="39840" y="1417908"/>
                  <a:pt x="61106" y="1473200"/>
                </a:cubicBezTo>
                <a:cubicBezTo>
                  <a:pt x="69573" y="1495213"/>
                  <a:pt x="78573" y="1517029"/>
                  <a:pt x="86506" y="1539240"/>
                </a:cubicBezTo>
                <a:cubicBezTo>
                  <a:pt x="95511" y="1564454"/>
                  <a:pt x="100774" y="1591090"/>
                  <a:pt x="111906" y="1615440"/>
                </a:cubicBezTo>
                <a:cubicBezTo>
                  <a:pt x="147216" y="1692680"/>
                  <a:pt x="155954" y="1706643"/>
                  <a:pt x="203346" y="1757680"/>
                </a:cubicBezTo>
                <a:cubicBezTo>
                  <a:pt x="213123" y="1768209"/>
                  <a:pt x="223297" y="1778383"/>
                  <a:pt x="233826" y="1788160"/>
                </a:cubicBezTo>
                <a:cubicBezTo>
                  <a:pt x="263178" y="1815416"/>
                  <a:pt x="333765" y="1875015"/>
                  <a:pt x="360826" y="1884680"/>
                </a:cubicBezTo>
                <a:cubicBezTo>
                  <a:pt x="421406" y="1906316"/>
                  <a:pt x="444481" y="1916758"/>
                  <a:pt x="508146" y="1930400"/>
                </a:cubicBezTo>
                <a:cubicBezTo>
                  <a:pt x="529924" y="1935067"/>
                  <a:pt x="552243" y="1936744"/>
                  <a:pt x="574186" y="1940560"/>
                </a:cubicBezTo>
                <a:cubicBezTo>
                  <a:pt x="668377" y="1956941"/>
                  <a:pt x="580589" y="1947760"/>
                  <a:pt x="701186" y="1955800"/>
                </a:cubicBezTo>
                <a:cubicBezTo>
                  <a:pt x="802969" y="1951885"/>
                  <a:pt x="902785" y="1972696"/>
                  <a:pt x="995826" y="1935480"/>
                </a:cubicBezTo>
                <a:cubicBezTo>
                  <a:pt x="1002857" y="1932668"/>
                  <a:pt x="1009373" y="1928707"/>
                  <a:pt x="1016146" y="1925320"/>
                </a:cubicBezTo>
                <a:cubicBezTo>
                  <a:pt x="1032114" y="1902255"/>
                  <a:pt x="1080202" y="1819817"/>
                  <a:pt x="1117746" y="1813560"/>
                </a:cubicBezTo>
                <a:cubicBezTo>
                  <a:pt x="1153237" y="1807645"/>
                  <a:pt x="1143146" y="1800860"/>
                  <a:pt x="1148226" y="179832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 name="TextBox 4">
            <a:extLst>
              <a:ext uri="{FF2B5EF4-FFF2-40B4-BE49-F238E27FC236}">
                <a16:creationId xmlns:a16="http://schemas.microsoft.com/office/drawing/2014/main" id="{03F34480-2B09-290E-49F1-6FD98F6CCA8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We change return</a:t>
            </a:r>
            <a:r>
              <a:rPr kumimoji="0" lang="en-US" sz="1800" b="0" i="0" u="none" strike="noStrike" kern="1200" cap="none" spc="0" normalizeH="0" noProof="0" dirty="0">
                <a:ln>
                  <a:noFill/>
                </a:ln>
                <a:solidFill>
                  <a:srgbClr val="000000"/>
                </a:solidFill>
                <a:effectLst/>
                <a:uLnTx/>
                <a:uFillTx/>
                <a:latin typeface="Century Schoolbook" panose="02040604050505020304"/>
                <a:ea typeface="+mn-ea"/>
                <a:cs typeface="+mn-cs"/>
              </a:rPr>
              <a:t> value type of ‘divide’ method and also cast 1 of the </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pic>
        <p:nvPicPr>
          <p:cNvPr id="17" name="Picture 16">
            <a:extLst>
              <a:ext uri="{FF2B5EF4-FFF2-40B4-BE49-F238E27FC236}">
                <a16:creationId xmlns:a16="http://schemas.microsoft.com/office/drawing/2014/main" id="{E0EFEBD5-84EB-069F-A928-E0C0D591ED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508685" y="1427878"/>
            <a:ext cx="7255214" cy="1366122"/>
          </a:xfrm>
          <a:prstGeom prst="rect">
            <a:avLst/>
          </a:prstGeom>
        </p:spPr>
      </p:pic>
    </p:spTree>
    <p:extLst>
      <p:ext uri="{BB962C8B-B14F-4D97-AF65-F5344CB8AC3E}">
        <p14:creationId xmlns:p14="http://schemas.microsoft.com/office/powerpoint/2010/main" val="1953243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644872"/>
              <a:chOff x="0" y="1507348"/>
              <a:chExt cx="12191999" cy="5644872"/>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3998443" y="556273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tests</a:t>
              </a:r>
            </a:p>
          </p:txBody>
        </p:sp>
      </p:grpSp>
      <p:sp>
        <p:nvSpPr>
          <p:cNvPr id="17" name="Freeform: Shape 16">
            <a:extLst>
              <a:ext uri="{FF2B5EF4-FFF2-40B4-BE49-F238E27FC236}">
                <a16:creationId xmlns:a16="http://schemas.microsoft.com/office/drawing/2014/main" id="{2026EF38-D089-469C-B0CE-58AE9987BBEF}"/>
              </a:ext>
            </a:extLst>
          </p:cNvPr>
          <p:cNvSpPr/>
          <p:nvPr/>
        </p:nvSpPr>
        <p:spPr>
          <a:xfrm>
            <a:off x="8661264" y="4373880"/>
            <a:ext cx="2086810" cy="2021840"/>
          </a:xfrm>
          <a:custGeom>
            <a:avLst/>
            <a:gdLst>
              <a:gd name="connsiteX0" fmla="*/ 1193936 w 2086810"/>
              <a:gd name="connsiteY0" fmla="*/ 1981200 h 2021840"/>
              <a:gd name="connsiteX1" fmla="*/ 1193936 w 2086810"/>
              <a:gd name="connsiteY1" fmla="*/ 1981200 h 2021840"/>
              <a:gd name="connsiteX2" fmla="*/ 1138056 w 2086810"/>
              <a:gd name="connsiteY2" fmla="*/ 1965960 h 2021840"/>
              <a:gd name="connsiteX3" fmla="*/ 1117736 w 2086810"/>
              <a:gd name="connsiteY3" fmla="*/ 1945640 h 2021840"/>
              <a:gd name="connsiteX4" fmla="*/ 1082176 w 2086810"/>
              <a:gd name="connsiteY4" fmla="*/ 1920240 h 2021840"/>
              <a:gd name="connsiteX5" fmla="*/ 1046616 w 2086810"/>
              <a:gd name="connsiteY5" fmla="*/ 1884680 h 2021840"/>
              <a:gd name="connsiteX6" fmla="*/ 960256 w 2086810"/>
              <a:gd name="connsiteY6" fmla="*/ 1813560 h 2021840"/>
              <a:gd name="connsiteX7" fmla="*/ 929776 w 2086810"/>
              <a:gd name="connsiteY7" fmla="*/ 1747520 h 2021840"/>
              <a:gd name="connsiteX8" fmla="*/ 909456 w 2086810"/>
              <a:gd name="connsiteY8" fmla="*/ 1727200 h 2021840"/>
              <a:gd name="connsiteX9" fmla="*/ 873896 w 2086810"/>
              <a:gd name="connsiteY9" fmla="*/ 1686560 h 2021840"/>
              <a:gd name="connsiteX10" fmla="*/ 787536 w 2086810"/>
              <a:gd name="connsiteY10" fmla="*/ 1579880 h 2021840"/>
              <a:gd name="connsiteX11" fmla="*/ 721496 w 2086810"/>
              <a:gd name="connsiteY11" fmla="*/ 1524000 h 2021840"/>
              <a:gd name="connsiteX12" fmla="*/ 670696 w 2086810"/>
              <a:gd name="connsiteY12" fmla="*/ 1498600 h 2021840"/>
              <a:gd name="connsiteX13" fmla="*/ 594496 w 2086810"/>
              <a:gd name="connsiteY13" fmla="*/ 1473200 h 2021840"/>
              <a:gd name="connsiteX14" fmla="*/ 538616 w 2086810"/>
              <a:gd name="connsiteY14" fmla="*/ 1457960 h 2021840"/>
              <a:gd name="connsiteX15" fmla="*/ 416696 w 2086810"/>
              <a:gd name="connsiteY15" fmla="*/ 1422400 h 2021840"/>
              <a:gd name="connsiteX16" fmla="*/ 284616 w 2086810"/>
              <a:gd name="connsiteY16" fmla="*/ 1346200 h 2021840"/>
              <a:gd name="connsiteX17" fmla="*/ 213496 w 2086810"/>
              <a:gd name="connsiteY17" fmla="*/ 1290320 h 2021840"/>
              <a:gd name="connsiteX18" fmla="*/ 81416 w 2086810"/>
              <a:gd name="connsiteY18" fmla="*/ 1148080 h 2021840"/>
              <a:gd name="connsiteX19" fmla="*/ 30616 w 2086810"/>
              <a:gd name="connsiteY19" fmla="*/ 1036320 h 2021840"/>
              <a:gd name="connsiteX20" fmla="*/ 136 w 2086810"/>
              <a:gd name="connsiteY20" fmla="*/ 787400 h 2021840"/>
              <a:gd name="connsiteX21" fmla="*/ 15376 w 2086810"/>
              <a:gd name="connsiteY21" fmla="*/ 690880 h 2021840"/>
              <a:gd name="connsiteX22" fmla="*/ 101736 w 2086810"/>
              <a:gd name="connsiteY22" fmla="*/ 548640 h 2021840"/>
              <a:gd name="connsiteX23" fmla="*/ 177936 w 2086810"/>
              <a:gd name="connsiteY23" fmla="*/ 431800 h 2021840"/>
              <a:gd name="connsiteX24" fmla="*/ 299856 w 2086810"/>
              <a:gd name="connsiteY24" fmla="*/ 309880 h 2021840"/>
              <a:gd name="connsiteX25" fmla="*/ 350656 w 2086810"/>
              <a:gd name="connsiteY25" fmla="*/ 254000 h 2021840"/>
              <a:gd name="connsiteX26" fmla="*/ 416696 w 2086810"/>
              <a:gd name="connsiteY26" fmla="*/ 213360 h 2021840"/>
              <a:gd name="connsiteX27" fmla="*/ 650376 w 2086810"/>
              <a:gd name="connsiteY27" fmla="*/ 106680 h 2021840"/>
              <a:gd name="connsiteX28" fmla="*/ 731656 w 2086810"/>
              <a:gd name="connsiteY28" fmla="*/ 86360 h 2021840"/>
              <a:gd name="connsiteX29" fmla="*/ 863736 w 2086810"/>
              <a:gd name="connsiteY29" fmla="*/ 25400 h 2021840"/>
              <a:gd name="connsiteX30" fmla="*/ 990736 w 2086810"/>
              <a:gd name="connsiteY30" fmla="*/ 0 h 2021840"/>
              <a:gd name="connsiteX31" fmla="*/ 1442856 w 2086810"/>
              <a:gd name="connsiteY31" fmla="*/ 10160 h 2021840"/>
              <a:gd name="connsiteX32" fmla="*/ 1559696 w 2086810"/>
              <a:gd name="connsiteY32" fmla="*/ 45720 h 2021840"/>
              <a:gd name="connsiteX33" fmla="*/ 1656216 w 2086810"/>
              <a:gd name="connsiteY33" fmla="*/ 91440 h 2021840"/>
              <a:gd name="connsiteX34" fmla="*/ 1839096 w 2086810"/>
              <a:gd name="connsiteY34" fmla="*/ 223520 h 2021840"/>
              <a:gd name="connsiteX35" fmla="*/ 2011816 w 2086810"/>
              <a:gd name="connsiteY35" fmla="*/ 482600 h 2021840"/>
              <a:gd name="connsiteX36" fmla="*/ 2027056 w 2086810"/>
              <a:gd name="connsiteY36" fmla="*/ 528320 h 2021840"/>
              <a:gd name="connsiteX37" fmla="*/ 2052456 w 2086810"/>
              <a:gd name="connsiteY37" fmla="*/ 614680 h 2021840"/>
              <a:gd name="connsiteX38" fmla="*/ 2077856 w 2086810"/>
              <a:gd name="connsiteY38" fmla="*/ 767080 h 2021840"/>
              <a:gd name="connsiteX39" fmla="*/ 2077856 w 2086810"/>
              <a:gd name="connsiteY39" fmla="*/ 1183640 h 2021840"/>
              <a:gd name="connsiteX40" fmla="*/ 2027056 w 2086810"/>
              <a:gd name="connsiteY40" fmla="*/ 1371600 h 2021840"/>
              <a:gd name="connsiteX41" fmla="*/ 1955936 w 2086810"/>
              <a:gd name="connsiteY41" fmla="*/ 1574800 h 2021840"/>
              <a:gd name="connsiteX42" fmla="*/ 1935616 w 2086810"/>
              <a:gd name="connsiteY42" fmla="*/ 1640840 h 2021840"/>
              <a:gd name="connsiteX43" fmla="*/ 1905136 w 2086810"/>
              <a:gd name="connsiteY43" fmla="*/ 1706880 h 2021840"/>
              <a:gd name="connsiteX44" fmla="*/ 1834016 w 2086810"/>
              <a:gd name="connsiteY44" fmla="*/ 1803400 h 2021840"/>
              <a:gd name="connsiteX45" fmla="*/ 1691776 w 2086810"/>
              <a:gd name="connsiteY45" fmla="*/ 1894840 h 2021840"/>
              <a:gd name="connsiteX46" fmla="*/ 1656216 w 2086810"/>
              <a:gd name="connsiteY46" fmla="*/ 1920240 h 2021840"/>
              <a:gd name="connsiteX47" fmla="*/ 1519056 w 2086810"/>
              <a:gd name="connsiteY47" fmla="*/ 1981200 h 2021840"/>
              <a:gd name="connsiteX48" fmla="*/ 1351416 w 2086810"/>
              <a:gd name="connsiteY48" fmla="*/ 2021840 h 2021840"/>
              <a:gd name="connsiteX49" fmla="*/ 1204096 w 2086810"/>
              <a:gd name="connsiteY49" fmla="*/ 2016760 h 2021840"/>
              <a:gd name="connsiteX50" fmla="*/ 1183776 w 2086810"/>
              <a:gd name="connsiteY50" fmla="*/ 2001520 h 2021840"/>
              <a:gd name="connsiteX51" fmla="*/ 1193936 w 2086810"/>
              <a:gd name="connsiteY51" fmla="*/ 1981200 h 20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6810" h="2021840">
                <a:moveTo>
                  <a:pt x="1193936" y="1981200"/>
                </a:moveTo>
                <a:lnTo>
                  <a:pt x="1193936" y="1981200"/>
                </a:lnTo>
                <a:cubicBezTo>
                  <a:pt x="1175309" y="1976120"/>
                  <a:pt x="1155552" y="1974125"/>
                  <a:pt x="1138056" y="1965960"/>
                </a:cubicBezTo>
                <a:cubicBezTo>
                  <a:pt x="1129376" y="1961909"/>
                  <a:pt x="1125150" y="1951706"/>
                  <a:pt x="1117736" y="1945640"/>
                </a:cubicBezTo>
                <a:cubicBezTo>
                  <a:pt x="1106462" y="1936416"/>
                  <a:pt x="1093236" y="1929720"/>
                  <a:pt x="1082176" y="1920240"/>
                </a:cubicBezTo>
                <a:cubicBezTo>
                  <a:pt x="1069448" y="1909331"/>
                  <a:pt x="1059076" y="1895894"/>
                  <a:pt x="1046616" y="1884680"/>
                </a:cubicBezTo>
                <a:cubicBezTo>
                  <a:pt x="1000140" y="1842851"/>
                  <a:pt x="996003" y="1840371"/>
                  <a:pt x="960256" y="1813560"/>
                </a:cubicBezTo>
                <a:cubicBezTo>
                  <a:pt x="955604" y="1802706"/>
                  <a:pt x="937516" y="1758576"/>
                  <a:pt x="929776" y="1747520"/>
                </a:cubicBezTo>
                <a:cubicBezTo>
                  <a:pt x="924283" y="1739673"/>
                  <a:pt x="915929" y="1734261"/>
                  <a:pt x="909456" y="1727200"/>
                </a:cubicBezTo>
                <a:cubicBezTo>
                  <a:pt x="897293" y="1713931"/>
                  <a:pt x="885295" y="1700492"/>
                  <a:pt x="873896" y="1686560"/>
                </a:cubicBezTo>
                <a:cubicBezTo>
                  <a:pt x="866043" y="1676962"/>
                  <a:pt x="807773" y="1600117"/>
                  <a:pt x="787536" y="1579880"/>
                </a:cubicBezTo>
                <a:cubicBezTo>
                  <a:pt x="757863" y="1550207"/>
                  <a:pt x="755346" y="1543040"/>
                  <a:pt x="721496" y="1524000"/>
                </a:cubicBezTo>
                <a:cubicBezTo>
                  <a:pt x="704995" y="1514718"/>
                  <a:pt x="688900" y="1503801"/>
                  <a:pt x="670696" y="1498600"/>
                </a:cubicBezTo>
                <a:cubicBezTo>
                  <a:pt x="533687" y="1459455"/>
                  <a:pt x="749414" y="1522121"/>
                  <a:pt x="594496" y="1473200"/>
                </a:cubicBezTo>
                <a:cubicBezTo>
                  <a:pt x="576085" y="1467386"/>
                  <a:pt x="557347" y="1462643"/>
                  <a:pt x="538616" y="1457960"/>
                </a:cubicBezTo>
                <a:cubicBezTo>
                  <a:pt x="474992" y="1442054"/>
                  <a:pt x="464049" y="1446076"/>
                  <a:pt x="416696" y="1422400"/>
                </a:cubicBezTo>
                <a:cubicBezTo>
                  <a:pt x="381290" y="1404697"/>
                  <a:pt x="316751" y="1368814"/>
                  <a:pt x="284616" y="1346200"/>
                </a:cubicBezTo>
                <a:cubicBezTo>
                  <a:pt x="259960" y="1328849"/>
                  <a:pt x="236231" y="1310121"/>
                  <a:pt x="213496" y="1290320"/>
                </a:cubicBezTo>
                <a:cubicBezTo>
                  <a:pt x="170324" y="1252719"/>
                  <a:pt x="111221" y="1201415"/>
                  <a:pt x="81416" y="1148080"/>
                </a:cubicBezTo>
                <a:cubicBezTo>
                  <a:pt x="61454" y="1112358"/>
                  <a:pt x="47549" y="1073573"/>
                  <a:pt x="30616" y="1036320"/>
                </a:cubicBezTo>
                <a:cubicBezTo>
                  <a:pt x="16227" y="953585"/>
                  <a:pt x="-1749" y="872205"/>
                  <a:pt x="136" y="787400"/>
                </a:cubicBezTo>
                <a:cubicBezTo>
                  <a:pt x="860" y="754836"/>
                  <a:pt x="4812" y="721691"/>
                  <a:pt x="15376" y="690880"/>
                </a:cubicBezTo>
                <a:cubicBezTo>
                  <a:pt x="29330" y="650181"/>
                  <a:pt x="78215" y="586861"/>
                  <a:pt x="101736" y="548640"/>
                </a:cubicBezTo>
                <a:cubicBezTo>
                  <a:pt x="133952" y="496289"/>
                  <a:pt x="138343" y="473947"/>
                  <a:pt x="177936" y="431800"/>
                </a:cubicBezTo>
                <a:cubicBezTo>
                  <a:pt x="217287" y="389910"/>
                  <a:pt x="261195" y="352407"/>
                  <a:pt x="299856" y="309880"/>
                </a:cubicBezTo>
                <a:cubicBezTo>
                  <a:pt x="316789" y="291253"/>
                  <a:pt x="331248" y="270032"/>
                  <a:pt x="350656" y="254000"/>
                </a:cubicBezTo>
                <a:cubicBezTo>
                  <a:pt x="370584" y="237538"/>
                  <a:pt x="393799" y="225353"/>
                  <a:pt x="416696" y="213360"/>
                </a:cubicBezTo>
                <a:cubicBezTo>
                  <a:pt x="455606" y="192978"/>
                  <a:pt x="591492" y="126308"/>
                  <a:pt x="650376" y="106680"/>
                </a:cubicBezTo>
                <a:cubicBezTo>
                  <a:pt x="676870" y="97849"/>
                  <a:pt x="705246" y="95439"/>
                  <a:pt x="731656" y="86360"/>
                </a:cubicBezTo>
                <a:cubicBezTo>
                  <a:pt x="967889" y="5155"/>
                  <a:pt x="698391" y="88389"/>
                  <a:pt x="863736" y="25400"/>
                </a:cubicBezTo>
                <a:cubicBezTo>
                  <a:pt x="906818" y="8988"/>
                  <a:pt x="945034" y="6529"/>
                  <a:pt x="990736" y="0"/>
                </a:cubicBezTo>
                <a:cubicBezTo>
                  <a:pt x="1141443" y="3387"/>
                  <a:pt x="1292596" y="-1914"/>
                  <a:pt x="1442856" y="10160"/>
                </a:cubicBezTo>
                <a:cubicBezTo>
                  <a:pt x="1483436" y="13421"/>
                  <a:pt x="1521653" y="31227"/>
                  <a:pt x="1559696" y="45720"/>
                </a:cubicBezTo>
                <a:cubicBezTo>
                  <a:pt x="1592964" y="58394"/>
                  <a:pt x="1625167" y="74023"/>
                  <a:pt x="1656216" y="91440"/>
                </a:cubicBezTo>
                <a:cubicBezTo>
                  <a:pt x="1729756" y="132694"/>
                  <a:pt x="1780102" y="166795"/>
                  <a:pt x="1839096" y="223520"/>
                </a:cubicBezTo>
                <a:cubicBezTo>
                  <a:pt x="1911941" y="293564"/>
                  <a:pt x="1980714" y="389293"/>
                  <a:pt x="2011816" y="482600"/>
                </a:cubicBezTo>
                <a:cubicBezTo>
                  <a:pt x="2016896" y="497840"/>
                  <a:pt x="2022332" y="512966"/>
                  <a:pt x="2027056" y="528320"/>
                </a:cubicBezTo>
                <a:cubicBezTo>
                  <a:pt x="2035880" y="556999"/>
                  <a:pt x="2046212" y="585331"/>
                  <a:pt x="2052456" y="614680"/>
                </a:cubicBezTo>
                <a:cubicBezTo>
                  <a:pt x="2063174" y="665053"/>
                  <a:pt x="2077856" y="767080"/>
                  <a:pt x="2077856" y="767080"/>
                </a:cubicBezTo>
                <a:cubicBezTo>
                  <a:pt x="2087080" y="923894"/>
                  <a:pt x="2092235" y="975147"/>
                  <a:pt x="2077856" y="1183640"/>
                </a:cubicBezTo>
                <a:cubicBezTo>
                  <a:pt x="2073266" y="1250188"/>
                  <a:pt x="2045794" y="1309140"/>
                  <a:pt x="2027056" y="1371600"/>
                </a:cubicBezTo>
                <a:cubicBezTo>
                  <a:pt x="1927510" y="1703419"/>
                  <a:pt x="2046065" y="1345381"/>
                  <a:pt x="1955936" y="1574800"/>
                </a:cubicBezTo>
                <a:cubicBezTo>
                  <a:pt x="1947514" y="1596237"/>
                  <a:pt x="1943884" y="1619343"/>
                  <a:pt x="1935616" y="1640840"/>
                </a:cubicBezTo>
                <a:cubicBezTo>
                  <a:pt x="1926913" y="1663469"/>
                  <a:pt x="1916351" y="1685385"/>
                  <a:pt x="1905136" y="1706880"/>
                </a:cubicBezTo>
                <a:cubicBezTo>
                  <a:pt x="1885762" y="1744013"/>
                  <a:pt x="1865475" y="1775087"/>
                  <a:pt x="1834016" y="1803400"/>
                </a:cubicBezTo>
                <a:cubicBezTo>
                  <a:pt x="1748446" y="1880413"/>
                  <a:pt x="1794878" y="1821195"/>
                  <a:pt x="1691776" y="1894840"/>
                </a:cubicBezTo>
                <a:cubicBezTo>
                  <a:pt x="1679923" y="1903307"/>
                  <a:pt x="1669245" y="1913726"/>
                  <a:pt x="1656216" y="1920240"/>
                </a:cubicBezTo>
                <a:cubicBezTo>
                  <a:pt x="1611466" y="1942615"/>
                  <a:pt x="1567594" y="1969065"/>
                  <a:pt x="1519056" y="1981200"/>
                </a:cubicBezTo>
                <a:cubicBezTo>
                  <a:pt x="1381990" y="2015466"/>
                  <a:pt x="1438029" y="2002593"/>
                  <a:pt x="1351416" y="2021840"/>
                </a:cubicBezTo>
                <a:cubicBezTo>
                  <a:pt x="1302309" y="2020147"/>
                  <a:pt x="1252875" y="2022673"/>
                  <a:pt x="1204096" y="2016760"/>
                </a:cubicBezTo>
                <a:cubicBezTo>
                  <a:pt x="1195691" y="2015741"/>
                  <a:pt x="1190666" y="2006441"/>
                  <a:pt x="1183776" y="2001520"/>
                </a:cubicBezTo>
                <a:cubicBezTo>
                  <a:pt x="1178808" y="1997971"/>
                  <a:pt x="1192243" y="1984587"/>
                  <a:pt x="1193936" y="19812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The tests will pass =)))</a:t>
            </a:r>
          </a:p>
        </p:txBody>
      </p:sp>
      <p:pic>
        <p:nvPicPr>
          <p:cNvPr id="3" name="Picture 2">
            <a:extLst>
              <a:ext uri="{FF2B5EF4-FFF2-40B4-BE49-F238E27FC236}">
                <a16:creationId xmlns:a16="http://schemas.microsoft.com/office/drawing/2014/main" id="{D3E42CB8-E7C2-CB46-CB9E-09BAB26080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66181" y="1235924"/>
            <a:ext cx="8183117" cy="2072665"/>
          </a:xfrm>
          <a:prstGeom prst="rect">
            <a:avLst/>
          </a:prstGeom>
        </p:spPr>
      </p:pic>
    </p:spTree>
    <p:extLst>
      <p:ext uri="{BB962C8B-B14F-4D97-AF65-F5344CB8AC3E}">
        <p14:creationId xmlns:p14="http://schemas.microsoft.com/office/powerpoint/2010/main" val="67677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418087"/>
              <a:chOff x="0" y="1507348"/>
              <a:chExt cx="12191999" cy="5418087"/>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33595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2874060" y="28483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Refactor / Organize</a:t>
              </a:r>
            </a:p>
          </p:txBody>
        </p:sp>
      </p:grpSp>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The (double) cast in divide method is redundant. So we remove it.</a:t>
            </a:r>
          </a:p>
        </p:txBody>
      </p:sp>
      <p:sp>
        <p:nvSpPr>
          <p:cNvPr id="2" name="Freeform: Shape 1">
            <a:extLst>
              <a:ext uri="{FF2B5EF4-FFF2-40B4-BE49-F238E27FC236}">
                <a16:creationId xmlns:a16="http://schemas.microsoft.com/office/drawing/2014/main" id="{46559564-1A63-56BA-0346-4278939563AF}"/>
              </a:ext>
            </a:extLst>
          </p:cNvPr>
          <p:cNvSpPr/>
          <p:nvPr/>
        </p:nvSpPr>
        <p:spPr>
          <a:xfrm>
            <a:off x="8844070" y="4303083"/>
            <a:ext cx="1950930" cy="2109035"/>
          </a:xfrm>
          <a:custGeom>
            <a:avLst/>
            <a:gdLst>
              <a:gd name="connsiteX0" fmla="*/ 1839170 w 1950930"/>
              <a:gd name="connsiteY0" fmla="*/ 1452557 h 2109035"/>
              <a:gd name="connsiteX1" fmla="*/ 1839170 w 1950930"/>
              <a:gd name="connsiteY1" fmla="*/ 1452557 h 2109035"/>
              <a:gd name="connsiteX2" fmla="*/ 1889970 w 1950930"/>
              <a:gd name="connsiteY2" fmla="*/ 1198557 h 2109035"/>
              <a:gd name="connsiteX3" fmla="*/ 1920450 w 1950930"/>
              <a:gd name="connsiteY3" fmla="*/ 1051237 h 2109035"/>
              <a:gd name="connsiteX4" fmla="*/ 1950930 w 1950930"/>
              <a:gd name="connsiteY4" fmla="*/ 797237 h 2109035"/>
              <a:gd name="connsiteX5" fmla="*/ 1935690 w 1950930"/>
              <a:gd name="connsiteY5" fmla="*/ 604197 h 2109035"/>
              <a:gd name="connsiteX6" fmla="*/ 1879810 w 1950930"/>
              <a:gd name="connsiteY6" fmla="*/ 482277 h 2109035"/>
              <a:gd name="connsiteX7" fmla="*/ 1605490 w 1950930"/>
              <a:gd name="connsiteY7" fmla="*/ 243517 h 2109035"/>
              <a:gd name="connsiteX8" fmla="*/ 1239730 w 1950930"/>
              <a:gd name="connsiteY8" fmla="*/ 101277 h 2109035"/>
              <a:gd name="connsiteX9" fmla="*/ 894290 w 1950930"/>
              <a:gd name="connsiteY9" fmla="*/ 35237 h 2109035"/>
              <a:gd name="connsiteX10" fmla="*/ 706330 w 1950930"/>
              <a:gd name="connsiteY10" fmla="*/ 14917 h 2109035"/>
              <a:gd name="connsiteX11" fmla="*/ 406610 w 1950930"/>
              <a:gd name="connsiteY11" fmla="*/ 80957 h 2109035"/>
              <a:gd name="connsiteX12" fmla="*/ 381210 w 1950930"/>
              <a:gd name="connsiteY12" fmla="*/ 131757 h 2109035"/>
              <a:gd name="connsiteX13" fmla="*/ 355810 w 1950930"/>
              <a:gd name="connsiteY13" fmla="*/ 263837 h 2109035"/>
              <a:gd name="connsiteX14" fmla="*/ 350730 w 1950930"/>
              <a:gd name="connsiteY14" fmla="*/ 954717 h 2109035"/>
              <a:gd name="connsiteX15" fmla="*/ 340570 w 1950930"/>
              <a:gd name="connsiteY15" fmla="*/ 995357 h 2109035"/>
              <a:gd name="connsiteX16" fmla="*/ 335490 w 1950930"/>
              <a:gd name="connsiteY16" fmla="*/ 1020757 h 2109035"/>
              <a:gd name="connsiteX17" fmla="*/ 315170 w 1950930"/>
              <a:gd name="connsiteY17" fmla="*/ 1061397 h 2109035"/>
              <a:gd name="connsiteX18" fmla="*/ 294850 w 1950930"/>
              <a:gd name="connsiteY18" fmla="*/ 1107117 h 2109035"/>
              <a:gd name="connsiteX19" fmla="*/ 274530 w 1950930"/>
              <a:gd name="connsiteY19" fmla="*/ 1162997 h 2109035"/>
              <a:gd name="connsiteX20" fmla="*/ 254210 w 1950930"/>
              <a:gd name="connsiteY20" fmla="*/ 1188397 h 2109035"/>
              <a:gd name="connsiteX21" fmla="*/ 228810 w 1950930"/>
              <a:gd name="connsiteY21" fmla="*/ 1213797 h 2109035"/>
              <a:gd name="connsiteX22" fmla="*/ 162770 w 1950930"/>
              <a:gd name="connsiteY22" fmla="*/ 1325557 h 2109035"/>
              <a:gd name="connsiteX23" fmla="*/ 40850 w 1950930"/>
              <a:gd name="connsiteY23" fmla="*/ 1559237 h 2109035"/>
              <a:gd name="connsiteX24" fmla="*/ 20530 w 1950930"/>
              <a:gd name="connsiteY24" fmla="*/ 1615117 h 2109035"/>
              <a:gd name="connsiteX25" fmla="*/ 15450 w 1950930"/>
              <a:gd name="connsiteY25" fmla="*/ 1650677 h 2109035"/>
              <a:gd name="connsiteX26" fmla="*/ 210 w 1950930"/>
              <a:gd name="connsiteY26" fmla="*/ 1721797 h 2109035"/>
              <a:gd name="connsiteX27" fmla="*/ 10370 w 1950930"/>
              <a:gd name="connsiteY27" fmla="*/ 1884357 h 2109035"/>
              <a:gd name="connsiteX28" fmla="*/ 30690 w 1950930"/>
              <a:gd name="connsiteY28" fmla="*/ 1940237 h 2109035"/>
              <a:gd name="connsiteX29" fmla="*/ 56090 w 1950930"/>
              <a:gd name="connsiteY29" fmla="*/ 1980877 h 2109035"/>
              <a:gd name="connsiteX30" fmla="*/ 86570 w 1950930"/>
              <a:gd name="connsiteY30" fmla="*/ 2001197 h 2109035"/>
              <a:gd name="connsiteX31" fmla="*/ 137370 w 1950930"/>
              <a:gd name="connsiteY31" fmla="*/ 2026597 h 2109035"/>
              <a:gd name="connsiteX32" fmla="*/ 167850 w 1950930"/>
              <a:gd name="connsiteY32" fmla="*/ 2031677 h 2109035"/>
              <a:gd name="connsiteX33" fmla="*/ 264370 w 1950930"/>
              <a:gd name="connsiteY33" fmla="*/ 2046917 h 2109035"/>
              <a:gd name="connsiteX34" fmla="*/ 355810 w 1950930"/>
              <a:gd name="connsiteY34" fmla="*/ 2062157 h 2109035"/>
              <a:gd name="connsiteX35" fmla="*/ 437090 w 1950930"/>
              <a:gd name="connsiteY35" fmla="*/ 2082477 h 2109035"/>
              <a:gd name="connsiteX36" fmla="*/ 533610 w 1950930"/>
              <a:gd name="connsiteY36" fmla="*/ 2087557 h 2109035"/>
              <a:gd name="connsiteX37" fmla="*/ 650450 w 1950930"/>
              <a:gd name="connsiteY37" fmla="*/ 2097717 h 2109035"/>
              <a:gd name="connsiteX38" fmla="*/ 706330 w 1950930"/>
              <a:gd name="connsiteY38" fmla="*/ 2102797 h 2109035"/>
              <a:gd name="connsiteX39" fmla="*/ 1077170 w 1950930"/>
              <a:gd name="connsiteY39" fmla="*/ 2107877 h 2109035"/>
              <a:gd name="connsiteX40" fmla="*/ 1417530 w 1950930"/>
              <a:gd name="connsiteY40" fmla="*/ 2097717 h 2109035"/>
              <a:gd name="connsiteX41" fmla="*/ 1448010 w 1950930"/>
              <a:gd name="connsiteY41" fmla="*/ 2041837 h 2109035"/>
              <a:gd name="connsiteX42" fmla="*/ 1539450 w 1950930"/>
              <a:gd name="connsiteY42" fmla="*/ 1858957 h 2109035"/>
              <a:gd name="connsiteX43" fmla="*/ 1635970 w 1950930"/>
              <a:gd name="connsiteY43" fmla="*/ 1742117 h 2109035"/>
              <a:gd name="connsiteX44" fmla="*/ 1671530 w 1950930"/>
              <a:gd name="connsiteY44" fmla="*/ 1711637 h 2109035"/>
              <a:gd name="connsiteX45" fmla="*/ 1717250 w 1950930"/>
              <a:gd name="connsiteY45" fmla="*/ 1635437 h 2109035"/>
              <a:gd name="connsiteX46" fmla="*/ 1722330 w 1950930"/>
              <a:gd name="connsiteY46" fmla="*/ 1615117 h 2109035"/>
              <a:gd name="connsiteX47" fmla="*/ 1742650 w 1950930"/>
              <a:gd name="connsiteY47" fmla="*/ 1574477 h 2109035"/>
              <a:gd name="connsiteX48" fmla="*/ 1762970 w 1950930"/>
              <a:gd name="connsiteY48" fmla="*/ 1528757 h 2109035"/>
              <a:gd name="connsiteX49" fmla="*/ 1839170 w 1950930"/>
              <a:gd name="connsiteY49" fmla="*/ 1452557 h 210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50930" h="2109035">
                <a:moveTo>
                  <a:pt x="1839170" y="1452557"/>
                </a:moveTo>
                <a:lnTo>
                  <a:pt x="1839170" y="1452557"/>
                </a:lnTo>
                <a:cubicBezTo>
                  <a:pt x="1906512" y="1212049"/>
                  <a:pt x="1849817" y="1439472"/>
                  <a:pt x="1889970" y="1198557"/>
                </a:cubicBezTo>
                <a:cubicBezTo>
                  <a:pt x="1898214" y="1149093"/>
                  <a:pt x="1912206" y="1100701"/>
                  <a:pt x="1920450" y="1051237"/>
                </a:cubicBezTo>
                <a:cubicBezTo>
                  <a:pt x="1932680" y="977857"/>
                  <a:pt x="1942704" y="875380"/>
                  <a:pt x="1950930" y="797237"/>
                </a:cubicBezTo>
                <a:cubicBezTo>
                  <a:pt x="1945850" y="732890"/>
                  <a:pt x="1949907" y="667159"/>
                  <a:pt x="1935690" y="604197"/>
                </a:cubicBezTo>
                <a:cubicBezTo>
                  <a:pt x="1925843" y="560590"/>
                  <a:pt x="1904064" y="519831"/>
                  <a:pt x="1879810" y="482277"/>
                </a:cubicBezTo>
                <a:cubicBezTo>
                  <a:pt x="1800340" y="359226"/>
                  <a:pt x="1734482" y="321321"/>
                  <a:pt x="1605490" y="243517"/>
                </a:cubicBezTo>
                <a:cubicBezTo>
                  <a:pt x="1465065" y="158816"/>
                  <a:pt x="1408643" y="146929"/>
                  <a:pt x="1239730" y="101277"/>
                </a:cubicBezTo>
                <a:cubicBezTo>
                  <a:pt x="1133405" y="72540"/>
                  <a:pt x="1002014" y="49794"/>
                  <a:pt x="894290" y="35237"/>
                </a:cubicBezTo>
                <a:cubicBezTo>
                  <a:pt x="831839" y="26798"/>
                  <a:pt x="768983" y="21690"/>
                  <a:pt x="706330" y="14917"/>
                </a:cubicBezTo>
                <a:cubicBezTo>
                  <a:pt x="458842" y="19770"/>
                  <a:pt x="484982" y="-51673"/>
                  <a:pt x="406610" y="80957"/>
                </a:cubicBezTo>
                <a:cubicBezTo>
                  <a:pt x="396979" y="97256"/>
                  <a:pt x="389677" y="114824"/>
                  <a:pt x="381210" y="131757"/>
                </a:cubicBezTo>
                <a:cubicBezTo>
                  <a:pt x="373966" y="164357"/>
                  <a:pt x="356431" y="240099"/>
                  <a:pt x="355810" y="263837"/>
                </a:cubicBezTo>
                <a:cubicBezTo>
                  <a:pt x="349791" y="494058"/>
                  <a:pt x="355527" y="724467"/>
                  <a:pt x="350730" y="954717"/>
                </a:cubicBezTo>
                <a:cubicBezTo>
                  <a:pt x="350439" y="968678"/>
                  <a:pt x="343710" y="981751"/>
                  <a:pt x="340570" y="995357"/>
                </a:cubicBezTo>
                <a:cubicBezTo>
                  <a:pt x="338628" y="1003770"/>
                  <a:pt x="338590" y="1012698"/>
                  <a:pt x="335490" y="1020757"/>
                </a:cubicBezTo>
                <a:cubicBezTo>
                  <a:pt x="330053" y="1034893"/>
                  <a:pt x="321619" y="1047693"/>
                  <a:pt x="315170" y="1061397"/>
                </a:cubicBezTo>
                <a:cubicBezTo>
                  <a:pt x="308069" y="1076487"/>
                  <a:pt x="300706" y="1091501"/>
                  <a:pt x="294850" y="1107117"/>
                </a:cubicBezTo>
                <a:cubicBezTo>
                  <a:pt x="284801" y="1133914"/>
                  <a:pt x="288857" y="1141507"/>
                  <a:pt x="274530" y="1162997"/>
                </a:cubicBezTo>
                <a:cubicBezTo>
                  <a:pt x="268516" y="1172019"/>
                  <a:pt x="261463" y="1180338"/>
                  <a:pt x="254210" y="1188397"/>
                </a:cubicBezTo>
                <a:cubicBezTo>
                  <a:pt x="246200" y="1197297"/>
                  <a:pt x="235452" y="1203834"/>
                  <a:pt x="228810" y="1213797"/>
                </a:cubicBezTo>
                <a:cubicBezTo>
                  <a:pt x="204807" y="1249801"/>
                  <a:pt x="184418" y="1288090"/>
                  <a:pt x="162770" y="1325557"/>
                </a:cubicBezTo>
                <a:cubicBezTo>
                  <a:pt x="107303" y="1421558"/>
                  <a:pt x="85330" y="1458416"/>
                  <a:pt x="40850" y="1559237"/>
                </a:cubicBezTo>
                <a:cubicBezTo>
                  <a:pt x="32850" y="1577371"/>
                  <a:pt x="27303" y="1596490"/>
                  <a:pt x="20530" y="1615117"/>
                </a:cubicBezTo>
                <a:cubicBezTo>
                  <a:pt x="18837" y="1626970"/>
                  <a:pt x="17690" y="1638915"/>
                  <a:pt x="15450" y="1650677"/>
                </a:cubicBezTo>
                <a:cubicBezTo>
                  <a:pt x="10913" y="1674494"/>
                  <a:pt x="737" y="1697558"/>
                  <a:pt x="210" y="1721797"/>
                </a:cubicBezTo>
                <a:cubicBezTo>
                  <a:pt x="-970" y="1776077"/>
                  <a:pt x="2867" y="1830586"/>
                  <a:pt x="10370" y="1884357"/>
                </a:cubicBezTo>
                <a:cubicBezTo>
                  <a:pt x="13109" y="1903987"/>
                  <a:pt x="22205" y="1922325"/>
                  <a:pt x="30690" y="1940237"/>
                </a:cubicBezTo>
                <a:cubicBezTo>
                  <a:pt x="37529" y="1954674"/>
                  <a:pt x="45295" y="1969101"/>
                  <a:pt x="56090" y="1980877"/>
                </a:cubicBezTo>
                <a:cubicBezTo>
                  <a:pt x="64341" y="1989878"/>
                  <a:pt x="75927" y="1995211"/>
                  <a:pt x="86570" y="2001197"/>
                </a:cubicBezTo>
                <a:cubicBezTo>
                  <a:pt x="103071" y="2010479"/>
                  <a:pt x="119643" y="2019950"/>
                  <a:pt x="137370" y="2026597"/>
                </a:cubicBezTo>
                <a:cubicBezTo>
                  <a:pt x="147014" y="2030214"/>
                  <a:pt x="157670" y="2030111"/>
                  <a:pt x="167850" y="2031677"/>
                </a:cubicBezTo>
                <a:cubicBezTo>
                  <a:pt x="213096" y="2038638"/>
                  <a:pt x="210021" y="2036565"/>
                  <a:pt x="264370" y="2046917"/>
                </a:cubicBezTo>
                <a:cubicBezTo>
                  <a:pt x="349334" y="2063101"/>
                  <a:pt x="270731" y="2052704"/>
                  <a:pt x="355810" y="2062157"/>
                </a:cubicBezTo>
                <a:cubicBezTo>
                  <a:pt x="358956" y="2063015"/>
                  <a:pt x="420066" y="2081058"/>
                  <a:pt x="437090" y="2082477"/>
                </a:cubicBezTo>
                <a:cubicBezTo>
                  <a:pt x="469197" y="2085153"/>
                  <a:pt x="501474" y="2085262"/>
                  <a:pt x="533610" y="2087557"/>
                </a:cubicBezTo>
                <a:cubicBezTo>
                  <a:pt x="572604" y="2090342"/>
                  <a:pt x="611508" y="2094281"/>
                  <a:pt x="650450" y="2097717"/>
                </a:cubicBezTo>
                <a:cubicBezTo>
                  <a:pt x="669081" y="2099361"/>
                  <a:pt x="687628" y="2102541"/>
                  <a:pt x="706330" y="2102797"/>
                </a:cubicBezTo>
                <a:lnTo>
                  <a:pt x="1077170" y="2107877"/>
                </a:lnTo>
                <a:cubicBezTo>
                  <a:pt x="1190623" y="2104490"/>
                  <a:pt x="1305784" y="2117617"/>
                  <a:pt x="1417530" y="2097717"/>
                </a:cubicBezTo>
                <a:cubicBezTo>
                  <a:pt x="1438419" y="2093997"/>
                  <a:pt x="1438521" y="2060814"/>
                  <a:pt x="1448010" y="2041837"/>
                </a:cubicBezTo>
                <a:cubicBezTo>
                  <a:pt x="1479743" y="1978371"/>
                  <a:pt x="1502628" y="1919606"/>
                  <a:pt x="1539450" y="1858957"/>
                </a:cubicBezTo>
                <a:cubicBezTo>
                  <a:pt x="1564012" y="1818501"/>
                  <a:pt x="1603174" y="1774913"/>
                  <a:pt x="1635970" y="1742117"/>
                </a:cubicBezTo>
                <a:cubicBezTo>
                  <a:pt x="1647009" y="1731078"/>
                  <a:pt x="1660941" y="1723109"/>
                  <a:pt x="1671530" y="1711637"/>
                </a:cubicBezTo>
                <a:cubicBezTo>
                  <a:pt x="1689667" y="1691989"/>
                  <a:pt x="1707121" y="1659747"/>
                  <a:pt x="1717250" y="1635437"/>
                </a:cubicBezTo>
                <a:cubicBezTo>
                  <a:pt x="1719935" y="1628992"/>
                  <a:pt x="1719645" y="1621562"/>
                  <a:pt x="1722330" y="1615117"/>
                </a:cubicBezTo>
                <a:cubicBezTo>
                  <a:pt x="1728155" y="1601136"/>
                  <a:pt x="1736499" y="1588317"/>
                  <a:pt x="1742650" y="1574477"/>
                </a:cubicBezTo>
                <a:cubicBezTo>
                  <a:pt x="1749423" y="1559237"/>
                  <a:pt x="1751177" y="1540550"/>
                  <a:pt x="1762970" y="1528757"/>
                </a:cubicBezTo>
                <a:lnTo>
                  <a:pt x="1839170" y="1452557"/>
                </a:ln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176874E-25BF-4026-C291-6928CF31DEBB}"/>
              </a:ext>
            </a:extLst>
          </p:cNvPr>
          <p:cNvPicPr>
            <a:picLocks noChangeAspect="1"/>
          </p:cNvPicPr>
          <p:nvPr/>
        </p:nvPicPr>
        <p:blipFill>
          <a:blip r:embed="rId7"/>
          <a:stretch>
            <a:fillRect/>
          </a:stretch>
        </p:blipFill>
        <p:spPr>
          <a:xfrm>
            <a:off x="1770446" y="1601673"/>
            <a:ext cx="6434693" cy="1314247"/>
          </a:xfrm>
          <a:prstGeom prst="rect">
            <a:avLst/>
          </a:prstGeom>
        </p:spPr>
      </p:pic>
    </p:spTree>
    <p:extLst>
      <p:ext uri="{BB962C8B-B14F-4D97-AF65-F5344CB8AC3E}">
        <p14:creationId xmlns:p14="http://schemas.microsoft.com/office/powerpoint/2010/main" val="620538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36F270E-31AD-8467-BDF7-73EE7FB6BC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91486" y="1661773"/>
            <a:ext cx="7257366" cy="2617014"/>
          </a:xfrm>
          <a:prstGeom prst="rect">
            <a:avLst/>
          </a:prstGeom>
        </p:spPr>
      </p:pic>
      <p:sp>
        <p:nvSpPr>
          <p:cNvPr id="27" name="TextBox 26">
            <a:extLst>
              <a:ext uri="{FF2B5EF4-FFF2-40B4-BE49-F238E27FC236}">
                <a16:creationId xmlns:a16="http://schemas.microsoft.com/office/drawing/2014/main" id="{D47A7DDE-43A8-09D7-DF74-A5E659F60534}"/>
              </a:ext>
            </a:extLst>
          </p:cNvPr>
          <p:cNvSpPr txBox="1"/>
          <p:nvPr/>
        </p:nvSpPr>
        <p:spPr>
          <a:xfrm>
            <a:off x="426948" y="324899"/>
            <a:ext cx="7602394" cy="646331"/>
          </a:xfrm>
          <a:prstGeom prst="rect">
            <a:avLst/>
          </a:prstGeom>
          <a:noFill/>
        </p:spPr>
        <p:txBody>
          <a:bodyPr wrap="square" rtlCol="0">
            <a:spAutoFit/>
          </a:bodyPr>
          <a:lstStyle/>
          <a:p>
            <a:pPr lvl="0"/>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Let’s create another test and write a simple division test. We expect the result of </a:t>
            </a:r>
            <a:r>
              <a:rPr kumimoji="0" lang="en-US" sz="1800" b="0" i="0" u="none" strike="noStrike" kern="1200" cap="none" spc="0" normalizeH="0" baseline="0" noProof="0" dirty="0" err="1">
                <a:ln>
                  <a:noFill/>
                </a:ln>
                <a:solidFill>
                  <a:srgbClr val="000000"/>
                </a:solidFill>
                <a:effectLst/>
                <a:uLnTx/>
                <a:uFillTx/>
                <a:latin typeface="Century Schoolbook" panose="02040604050505020304"/>
                <a:ea typeface="+mn-ea"/>
                <a:cs typeface="+mn-cs"/>
              </a:rPr>
              <a:t>calculator.divide</a:t>
            </a: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 (7 , 0) to </a:t>
            </a:r>
            <a:r>
              <a:rPr lang="en-US" dirty="0">
                <a:solidFill>
                  <a:srgbClr val="000000"/>
                </a:solidFill>
              </a:rPr>
              <a:t>be ‘</a:t>
            </a:r>
            <a:r>
              <a:rPr lang="en-US" dirty="0" err="1">
                <a:solidFill>
                  <a:srgbClr val="000000"/>
                </a:solidFill>
              </a:rPr>
              <a:t>IllegalArgumentException</a:t>
            </a:r>
            <a:r>
              <a:rPr lang="en-US" dirty="0">
                <a:solidFill>
                  <a:srgbClr val="000000"/>
                </a:solidFill>
              </a:rPr>
              <a:t>’</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grpSp>
        <p:nvGrpSpPr>
          <p:cNvPr id="51" name="Group 50">
            <a:extLst>
              <a:ext uri="{FF2B5EF4-FFF2-40B4-BE49-F238E27FC236}">
                <a16:creationId xmlns:a16="http://schemas.microsoft.com/office/drawing/2014/main" id="{0C947C88-ABB4-1738-508F-79CF512ACC02}"/>
              </a:ext>
            </a:extLst>
          </p:cNvPr>
          <p:cNvGrpSpPr/>
          <p:nvPr/>
        </p:nvGrpSpPr>
        <p:grpSpPr>
          <a:xfrm>
            <a:off x="7612783" y="4285023"/>
            <a:ext cx="4162658" cy="2448438"/>
            <a:chOff x="0" y="641848"/>
            <a:chExt cx="12191999" cy="7171223"/>
          </a:xfrm>
        </p:grpSpPr>
        <p:grpSp>
          <p:nvGrpSpPr>
            <p:cNvPr id="52" name="Group 51">
              <a:extLst>
                <a:ext uri="{FF2B5EF4-FFF2-40B4-BE49-F238E27FC236}">
                  <a16:creationId xmlns:a16="http://schemas.microsoft.com/office/drawing/2014/main" id="{57F65357-7F53-E9BA-C452-8159BDC54D8A}"/>
                </a:ext>
              </a:extLst>
            </p:cNvPr>
            <p:cNvGrpSpPr/>
            <p:nvPr/>
          </p:nvGrpSpPr>
          <p:grpSpPr>
            <a:xfrm>
              <a:off x="0" y="641848"/>
              <a:ext cx="12191999" cy="5921511"/>
              <a:chOff x="0" y="936488"/>
              <a:chExt cx="12191999" cy="5921511"/>
            </a:xfrm>
          </p:grpSpPr>
          <p:sp>
            <p:nvSpPr>
              <p:cNvPr id="54" name="Rectangle 53">
                <a:extLst>
                  <a:ext uri="{FF2B5EF4-FFF2-40B4-BE49-F238E27FC236}">
                    <a16:creationId xmlns:a16="http://schemas.microsoft.com/office/drawing/2014/main" id="{7EBFB270-E100-B0E6-7CE6-EC401CDE504B}"/>
                  </a:ext>
                </a:extLst>
              </p:cNvPr>
              <p:cNvSpPr/>
              <p:nvPr/>
            </p:nvSpPr>
            <p:spPr>
              <a:xfrm>
                <a:off x="0" y="1597306"/>
                <a:ext cx="12191999" cy="5260693"/>
              </a:xfrm>
              <a:prstGeom prst="rect">
                <a:avLst/>
              </a:prstGeom>
              <a:noFill/>
            </p:spPr>
            <p:txBody>
              <a:bodyPr/>
              <a:lstStyle/>
              <a:p>
                <a:endParaRPr lang="en-US"/>
              </a:p>
            </p:txBody>
          </p:sp>
          <p:sp>
            <p:nvSpPr>
              <p:cNvPr id="55" name="Freeform: Shape 54">
                <a:extLst>
                  <a:ext uri="{FF2B5EF4-FFF2-40B4-BE49-F238E27FC236}">
                    <a16:creationId xmlns:a16="http://schemas.microsoft.com/office/drawing/2014/main" id="{6942C274-0366-FF96-7D9B-2B19434F4EF0}"/>
                  </a:ext>
                </a:extLst>
              </p:cNvPr>
              <p:cNvSpPr/>
              <p:nvPr/>
            </p:nvSpPr>
            <p:spPr>
              <a:xfrm>
                <a:off x="5275727" y="93648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6" name="Freeform: Shape 55">
                <a:extLst>
                  <a:ext uri="{FF2B5EF4-FFF2-40B4-BE49-F238E27FC236}">
                    <a16:creationId xmlns:a16="http://schemas.microsoft.com/office/drawing/2014/main" id="{41A84434-2669-2C8B-A49E-404B9F97971B}"/>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7" name="Freeform: Shape 56">
                <a:extLst>
                  <a:ext uri="{FF2B5EF4-FFF2-40B4-BE49-F238E27FC236}">
                    <a16:creationId xmlns:a16="http://schemas.microsoft.com/office/drawing/2014/main" id="{8119C78D-E974-CEAA-DBA4-A8EB8D1F31A6}"/>
                  </a:ext>
                </a:extLst>
              </p:cNvPr>
              <p:cNvSpPr/>
              <p:nvPr/>
            </p:nvSpPr>
            <p:spPr>
              <a:xfrm>
                <a:off x="740152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58" name="Freeform: Shape 57">
                <a:extLst>
                  <a:ext uri="{FF2B5EF4-FFF2-40B4-BE49-F238E27FC236}">
                    <a16:creationId xmlns:a16="http://schemas.microsoft.com/office/drawing/2014/main" id="{8D46B625-A9FE-A7E1-6F19-8E5193DE5200}"/>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9" name="Freeform: Shape 58">
                <a:extLst>
                  <a:ext uri="{FF2B5EF4-FFF2-40B4-BE49-F238E27FC236}">
                    <a16:creationId xmlns:a16="http://schemas.microsoft.com/office/drawing/2014/main" id="{3DABAAAD-A07D-74B4-D4C6-CC26780D1660}"/>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0" name="Freeform: Shape 59">
                <a:extLst>
                  <a:ext uri="{FF2B5EF4-FFF2-40B4-BE49-F238E27FC236}">
                    <a16:creationId xmlns:a16="http://schemas.microsoft.com/office/drawing/2014/main" id="{4D475F3D-D01C-7001-155D-76BAA5B537BA}"/>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1" name="Freeform: Shape 60">
                <a:extLst>
                  <a:ext uri="{FF2B5EF4-FFF2-40B4-BE49-F238E27FC236}">
                    <a16:creationId xmlns:a16="http://schemas.microsoft.com/office/drawing/2014/main" id="{9F8F3BF3-D922-05E4-A336-79342B2D361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2" name="Freeform: Shape 61">
                <a:extLst>
                  <a:ext uri="{FF2B5EF4-FFF2-40B4-BE49-F238E27FC236}">
                    <a16:creationId xmlns:a16="http://schemas.microsoft.com/office/drawing/2014/main" id="{60B649C8-7988-2AD6-F87E-9B923CC72F35}"/>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63" name="Freeform: Shape 62">
                <a:extLst>
                  <a:ext uri="{FF2B5EF4-FFF2-40B4-BE49-F238E27FC236}">
                    <a16:creationId xmlns:a16="http://schemas.microsoft.com/office/drawing/2014/main" id="{5B8FC569-7003-9271-A4B7-FA8633847B51}"/>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7"/>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64" name="Freeform: Shape 63">
                <a:extLst>
                  <a:ext uri="{FF2B5EF4-FFF2-40B4-BE49-F238E27FC236}">
                    <a16:creationId xmlns:a16="http://schemas.microsoft.com/office/drawing/2014/main" id="{4875D16A-9016-EA75-C24A-BA16F7A682E7}"/>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53" name="TextBox 52">
              <a:extLst>
                <a:ext uri="{FF2B5EF4-FFF2-40B4-BE49-F238E27FC236}">
                  <a16:creationId xmlns:a16="http://schemas.microsoft.com/office/drawing/2014/main" id="{93539F72-65F6-AF0E-A8BF-D458BB6ACA71}"/>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Add a test</a:t>
              </a:r>
            </a:p>
          </p:txBody>
        </p:sp>
      </p:grpSp>
      <p:sp>
        <p:nvSpPr>
          <p:cNvPr id="68" name="Freeform: Shape 67">
            <a:extLst>
              <a:ext uri="{FF2B5EF4-FFF2-40B4-BE49-F238E27FC236}">
                <a16:creationId xmlns:a16="http://schemas.microsoft.com/office/drawing/2014/main" id="{E97349AA-2D5D-48E9-B355-CD437E78B3D5}"/>
              </a:ext>
            </a:extLst>
          </p:cNvPr>
          <p:cNvSpPr/>
          <p:nvPr/>
        </p:nvSpPr>
        <p:spPr>
          <a:xfrm>
            <a:off x="8577072" y="4828032"/>
            <a:ext cx="2255520" cy="1566672"/>
          </a:xfrm>
          <a:custGeom>
            <a:avLst/>
            <a:gdLst>
              <a:gd name="connsiteX0" fmla="*/ 2194560 w 2255520"/>
              <a:gd name="connsiteY0" fmla="*/ 762000 h 1566672"/>
              <a:gd name="connsiteX1" fmla="*/ 2194560 w 2255520"/>
              <a:gd name="connsiteY1" fmla="*/ 762000 h 1566672"/>
              <a:gd name="connsiteX2" fmla="*/ 2231136 w 2255520"/>
              <a:gd name="connsiteY2" fmla="*/ 658368 h 1566672"/>
              <a:gd name="connsiteX3" fmla="*/ 2243328 w 2255520"/>
              <a:gd name="connsiteY3" fmla="*/ 579120 h 1566672"/>
              <a:gd name="connsiteX4" fmla="*/ 2255520 w 2255520"/>
              <a:gd name="connsiteY4" fmla="*/ 512064 h 1566672"/>
              <a:gd name="connsiteX5" fmla="*/ 2243328 w 2255520"/>
              <a:gd name="connsiteY5" fmla="*/ 225552 h 1566672"/>
              <a:gd name="connsiteX6" fmla="*/ 2237232 w 2255520"/>
              <a:gd name="connsiteY6" fmla="*/ 188976 h 1566672"/>
              <a:gd name="connsiteX7" fmla="*/ 2200656 w 2255520"/>
              <a:gd name="connsiteY7" fmla="*/ 152400 h 1566672"/>
              <a:gd name="connsiteX8" fmla="*/ 2164080 w 2255520"/>
              <a:gd name="connsiteY8" fmla="*/ 109728 h 1566672"/>
              <a:gd name="connsiteX9" fmla="*/ 2139696 w 2255520"/>
              <a:gd name="connsiteY9" fmla="*/ 103632 h 1566672"/>
              <a:gd name="connsiteX10" fmla="*/ 2097024 w 2255520"/>
              <a:gd name="connsiteY10" fmla="*/ 85344 h 1566672"/>
              <a:gd name="connsiteX11" fmla="*/ 2023872 w 2255520"/>
              <a:gd name="connsiteY11" fmla="*/ 48768 h 1566672"/>
              <a:gd name="connsiteX12" fmla="*/ 1950720 w 2255520"/>
              <a:gd name="connsiteY12" fmla="*/ 24384 h 1566672"/>
              <a:gd name="connsiteX13" fmla="*/ 1877568 w 2255520"/>
              <a:gd name="connsiteY13" fmla="*/ 6096 h 1566672"/>
              <a:gd name="connsiteX14" fmla="*/ 1840992 w 2255520"/>
              <a:gd name="connsiteY14" fmla="*/ 0 h 1566672"/>
              <a:gd name="connsiteX15" fmla="*/ 1298448 w 2255520"/>
              <a:gd name="connsiteY15" fmla="*/ 18288 h 1566672"/>
              <a:gd name="connsiteX16" fmla="*/ 1261872 w 2255520"/>
              <a:gd name="connsiteY16" fmla="*/ 30480 h 1566672"/>
              <a:gd name="connsiteX17" fmla="*/ 1188720 w 2255520"/>
              <a:gd name="connsiteY17" fmla="*/ 42672 h 1566672"/>
              <a:gd name="connsiteX18" fmla="*/ 1146048 w 2255520"/>
              <a:gd name="connsiteY18" fmla="*/ 54864 h 1566672"/>
              <a:gd name="connsiteX19" fmla="*/ 1066800 w 2255520"/>
              <a:gd name="connsiteY19" fmla="*/ 60960 h 1566672"/>
              <a:gd name="connsiteX20" fmla="*/ 505968 w 2255520"/>
              <a:gd name="connsiteY20" fmla="*/ 73152 h 1566672"/>
              <a:gd name="connsiteX21" fmla="*/ 432816 w 2255520"/>
              <a:gd name="connsiteY21" fmla="*/ 91440 h 1566672"/>
              <a:gd name="connsiteX22" fmla="*/ 304800 w 2255520"/>
              <a:gd name="connsiteY22" fmla="*/ 97536 h 1566672"/>
              <a:gd name="connsiteX23" fmla="*/ 146304 w 2255520"/>
              <a:gd name="connsiteY23" fmla="*/ 140208 h 1566672"/>
              <a:gd name="connsiteX24" fmla="*/ 30480 w 2255520"/>
              <a:gd name="connsiteY24" fmla="*/ 286512 h 1566672"/>
              <a:gd name="connsiteX25" fmla="*/ 18288 w 2255520"/>
              <a:gd name="connsiteY25" fmla="*/ 347472 h 1566672"/>
              <a:gd name="connsiteX26" fmla="*/ 0 w 2255520"/>
              <a:gd name="connsiteY26" fmla="*/ 408432 h 1566672"/>
              <a:gd name="connsiteX27" fmla="*/ 18288 w 2255520"/>
              <a:gd name="connsiteY27" fmla="*/ 573024 h 1566672"/>
              <a:gd name="connsiteX28" fmla="*/ 73152 w 2255520"/>
              <a:gd name="connsiteY28" fmla="*/ 798576 h 1566672"/>
              <a:gd name="connsiteX29" fmla="*/ 85344 w 2255520"/>
              <a:gd name="connsiteY29" fmla="*/ 871728 h 1566672"/>
              <a:gd name="connsiteX30" fmla="*/ 134112 w 2255520"/>
              <a:gd name="connsiteY30" fmla="*/ 1036320 h 1566672"/>
              <a:gd name="connsiteX31" fmla="*/ 176784 w 2255520"/>
              <a:gd name="connsiteY31" fmla="*/ 1176528 h 1566672"/>
              <a:gd name="connsiteX32" fmla="*/ 213360 w 2255520"/>
              <a:gd name="connsiteY32" fmla="*/ 1255776 h 1566672"/>
              <a:gd name="connsiteX33" fmla="*/ 262128 w 2255520"/>
              <a:gd name="connsiteY33" fmla="*/ 1328928 h 1566672"/>
              <a:gd name="connsiteX34" fmla="*/ 274320 w 2255520"/>
              <a:gd name="connsiteY34" fmla="*/ 1359408 h 1566672"/>
              <a:gd name="connsiteX35" fmla="*/ 316992 w 2255520"/>
              <a:gd name="connsiteY35" fmla="*/ 1402080 h 1566672"/>
              <a:gd name="connsiteX36" fmla="*/ 347472 w 2255520"/>
              <a:gd name="connsiteY36" fmla="*/ 1414272 h 1566672"/>
              <a:gd name="connsiteX37" fmla="*/ 371856 w 2255520"/>
              <a:gd name="connsiteY37" fmla="*/ 1438656 h 1566672"/>
              <a:gd name="connsiteX38" fmla="*/ 463296 w 2255520"/>
              <a:gd name="connsiteY38" fmla="*/ 1475232 h 1566672"/>
              <a:gd name="connsiteX39" fmla="*/ 505968 w 2255520"/>
              <a:gd name="connsiteY39" fmla="*/ 1493520 h 1566672"/>
              <a:gd name="connsiteX40" fmla="*/ 579120 w 2255520"/>
              <a:gd name="connsiteY40" fmla="*/ 1511808 h 1566672"/>
              <a:gd name="connsiteX41" fmla="*/ 609600 w 2255520"/>
              <a:gd name="connsiteY41" fmla="*/ 1524000 h 1566672"/>
              <a:gd name="connsiteX42" fmla="*/ 646176 w 2255520"/>
              <a:gd name="connsiteY42" fmla="*/ 1530096 h 1566672"/>
              <a:gd name="connsiteX43" fmla="*/ 701040 w 2255520"/>
              <a:gd name="connsiteY43" fmla="*/ 1542288 h 1566672"/>
              <a:gd name="connsiteX44" fmla="*/ 780288 w 2255520"/>
              <a:gd name="connsiteY44" fmla="*/ 1548384 h 1566672"/>
              <a:gd name="connsiteX45" fmla="*/ 822960 w 2255520"/>
              <a:gd name="connsiteY45" fmla="*/ 1554480 h 1566672"/>
              <a:gd name="connsiteX46" fmla="*/ 993648 w 2255520"/>
              <a:gd name="connsiteY46" fmla="*/ 1560576 h 1566672"/>
              <a:gd name="connsiteX47" fmla="*/ 1359408 w 2255520"/>
              <a:gd name="connsiteY47" fmla="*/ 1566672 h 1566672"/>
              <a:gd name="connsiteX48" fmla="*/ 1719072 w 2255520"/>
              <a:gd name="connsiteY48" fmla="*/ 1548384 h 1566672"/>
              <a:gd name="connsiteX49" fmla="*/ 1816608 w 2255520"/>
              <a:gd name="connsiteY49" fmla="*/ 1493520 h 1566672"/>
              <a:gd name="connsiteX50" fmla="*/ 1871472 w 2255520"/>
              <a:gd name="connsiteY50" fmla="*/ 1420368 h 1566672"/>
              <a:gd name="connsiteX51" fmla="*/ 1914144 w 2255520"/>
              <a:gd name="connsiteY51" fmla="*/ 1347216 h 1566672"/>
              <a:gd name="connsiteX52" fmla="*/ 1932432 w 2255520"/>
              <a:gd name="connsiteY52" fmla="*/ 1304544 h 1566672"/>
              <a:gd name="connsiteX53" fmla="*/ 1950720 w 2255520"/>
              <a:gd name="connsiteY53" fmla="*/ 1255776 h 1566672"/>
              <a:gd name="connsiteX54" fmla="*/ 1981200 w 2255520"/>
              <a:gd name="connsiteY54" fmla="*/ 1207008 h 1566672"/>
              <a:gd name="connsiteX55" fmla="*/ 1999488 w 2255520"/>
              <a:gd name="connsiteY55" fmla="*/ 1164336 h 1566672"/>
              <a:gd name="connsiteX56" fmla="*/ 2042160 w 2255520"/>
              <a:gd name="connsiteY56" fmla="*/ 1103376 h 1566672"/>
              <a:gd name="connsiteX57" fmla="*/ 2066544 w 2255520"/>
              <a:gd name="connsiteY57" fmla="*/ 1060704 h 1566672"/>
              <a:gd name="connsiteX58" fmla="*/ 2115312 w 2255520"/>
              <a:gd name="connsiteY58" fmla="*/ 987552 h 1566672"/>
              <a:gd name="connsiteX59" fmla="*/ 2121408 w 2255520"/>
              <a:gd name="connsiteY59" fmla="*/ 957072 h 1566672"/>
              <a:gd name="connsiteX60" fmla="*/ 2157984 w 2255520"/>
              <a:gd name="connsiteY60" fmla="*/ 890016 h 1566672"/>
              <a:gd name="connsiteX61" fmla="*/ 2170176 w 2255520"/>
              <a:gd name="connsiteY61" fmla="*/ 841248 h 1566672"/>
              <a:gd name="connsiteX62" fmla="*/ 2182368 w 2255520"/>
              <a:gd name="connsiteY62" fmla="*/ 822960 h 1566672"/>
              <a:gd name="connsiteX63" fmla="*/ 2194560 w 2255520"/>
              <a:gd name="connsiteY63" fmla="*/ 762000 h 156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255520" h="1566672">
                <a:moveTo>
                  <a:pt x="2194560" y="762000"/>
                </a:moveTo>
                <a:lnTo>
                  <a:pt x="2194560" y="762000"/>
                </a:lnTo>
                <a:cubicBezTo>
                  <a:pt x="2206752" y="727456"/>
                  <a:pt x="2221697" y="693764"/>
                  <a:pt x="2231136" y="658368"/>
                </a:cubicBezTo>
                <a:cubicBezTo>
                  <a:pt x="2238022" y="632544"/>
                  <a:pt x="2238934" y="605483"/>
                  <a:pt x="2243328" y="579120"/>
                </a:cubicBezTo>
                <a:cubicBezTo>
                  <a:pt x="2247063" y="556711"/>
                  <a:pt x="2251456" y="534416"/>
                  <a:pt x="2255520" y="512064"/>
                </a:cubicBezTo>
                <a:cubicBezTo>
                  <a:pt x="2251456" y="416560"/>
                  <a:pt x="2248730" y="320990"/>
                  <a:pt x="2243328" y="225552"/>
                </a:cubicBezTo>
                <a:cubicBezTo>
                  <a:pt x="2242629" y="213212"/>
                  <a:pt x="2243460" y="199652"/>
                  <a:pt x="2237232" y="188976"/>
                </a:cubicBezTo>
                <a:cubicBezTo>
                  <a:pt x="2228544" y="174083"/>
                  <a:pt x="2212351" y="165070"/>
                  <a:pt x="2200656" y="152400"/>
                </a:cubicBezTo>
                <a:cubicBezTo>
                  <a:pt x="2187949" y="138634"/>
                  <a:pt x="2178709" y="121431"/>
                  <a:pt x="2164080" y="109728"/>
                </a:cubicBezTo>
                <a:cubicBezTo>
                  <a:pt x="2157538" y="104494"/>
                  <a:pt x="2147570" y="106495"/>
                  <a:pt x="2139696" y="103632"/>
                </a:cubicBezTo>
                <a:cubicBezTo>
                  <a:pt x="2125152" y="98343"/>
                  <a:pt x="2111010" y="91969"/>
                  <a:pt x="2097024" y="85344"/>
                </a:cubicBezTo>
                <a:cubicBezTo>
                  <a:pt x="2072386" y="73673"/>
                  <a:pt x="2049735" y="57389"/>
                  <a:pt x="2023872" y="48768"/>
                </a:cubicBezTo>
                <a:cubicBezTo>
                  <a:pt x="1999488" y="40640"/>
                  <a:pt x="1975924" y="29425"/>
                  <a:pt x="1950720" y="24384"/>
                </a:cubicBezTo>
                <a:cubicBezTo>
                  <a:pt x="1839903" y="2221"/>
                  <a:pt x="2024193" y="39932"/>
                  <a:pt x="1877568" y="6096"/>
                </a:cubicBezTo>
                <a:cubicBezTo>
                  <a:pt x="1865524" y="3317"/>
                  <a:pt x="1853184" y="2032"/>
                  <a:pt x="1840992" y="0"/>
                </a:cubicBezTo>
                <a:lnTo>
                  <a:pt x="1298448" y="18288"/>
                </a:lnTo>
                <a:cubicBezTo>
                  <a:pt x="1285614" y="18963"/>
                  <a:pt x="1274417" y="27692"/>
                  <a:pt x="1261872" y="30480"/>
                </a:cubicBezTo>
                <a:cubicBezTo>
                  <a:pt x="1237740" y="35843"/>
                  <a:pt x="1212172" y="34855"/>
                  <a:pt x="1188720" y="42672"/>
                </a:cubicBezTo>
                <a:cubicBezTo>
                  <a:pt x="1176894" y="46614"/>
                  <a:pt x="1157878" y="53472"/>
                  <a:pt x="1146048" y="54864"/>
                </a:cubicBezTo>
                <a:cubicBezTo>
                  <a:pt x="1119735" y="57960"/>
                  <a:pt x="1093274" y="59942"/>
                  <a:pt x="1066800" y="60960"/>
                </a:cubicBezTo>
                <a:cubicBezTo>
                  <a:pt x="947394" y="65553"/>
                  <a:pt x="601210" y="71355"/>
                  <a:pt x="505968" y="73152"/>
                </a:cubicBezTo>
                <a:cubicBezTo>
                  <a:pt x="481584" y="79248"/>
                  <a:pt x="457768" y="88416"/>
                  <a:pt x="432816" y="91440"/>
                </a:cubicBezTo>
                <a:cubicBezTo>
                  <a:pt x="390406" y="96581"/>
                  <a:pt x="346915" y="90368"/>
                  <a:pt x="304800" y="97536"/>
                </a:cubicBezTo>
                <a:cubicBezTo>
                  <a:pt x="250862" y="106717"/>
                  <a:pt x="146304" y="140208"/>
                  <a:pt x="146304" y="140208"/>
                </a:cubicBezTo>
                <a:cubicBezTo>
                  <a:pt x="107259" y="182803"/>
                  <a:pt x="55236" y="232048"/>
                  <a:pt x="30480" y="286512"/>
                </a:cubicBezTo>
                <a:cubicBezTo>
                  <a:pt x="21905" y="305377"/>
                  <a:pt x="23314" y="327368"/>
                  <a:pt x="18288" y="347472"/>
                </a:cubicBezTo>
                <a:cubicBezTo>
                  <a:pt x="13143" y="368053"/>
                  <a:pt x="6096" y="388112"/>
                  <a:pt x="0" y="408432"/>
                </a:cubicBezTo>
                <a:cubicBezTo>
                  <a:pt x="6096" y="463296"/>
                  <a:pt x="9046" y="518601"/>
                  <a:pt x="18288" y="573024"/>
                </a:cubicBezTo>
                <a:cubicBezTo>
                  <a:pt x="64812" y="847000"/>
                  <a:pt x="38573" y="639512"/>
                  <a:pt x="73152" y="798576"/>
                </a:cubicBezTo>
                <a:cubicBezTo>
                  <a:pt x="78403" y="822732"/>
                  <a:pt x="79204" y="847782"/>
                  <a:pt x="85344" y="871728"/>
                </a:cubicBezTo>
                <a:cubicBezTo>
                  <a:pt x="99556" y="927157"/>
                  <a:pt x="134112" y="1036320"/>
                  <a:pt x="134112" y="1036320"/>
                </a:cubicBezTo>
                <a:cubicBezTo>
                  <a:pt x="143888" y="1104754"/>
                  <a:pt x="138136" y="1086349"/>
                  <a:pt x="176784" y="1176528"/>
                </a:cubicBezTo>
                <a:cubicBezTo>
                  <a:pt x="185510" y="1196888"/>
                  <a:pt x="201304" y="1236047"/>
                  <a:pt x="213360" y="1255776"/>
                </a:cubicBezTo>
                <a:cubicBezTo>
                  <a:pt x="228642" y="1280782"/>
                  <a:pt x="251244" y="1301718"/>
                  <a:pt x="262128" y="1328928"/>
                </a:cubicBezTo>
                <a:cubicBezTo>
                  <a:pt x="266192" y="1339088"/>
                  <a:pt x="269006" y="1349842"/>
                  <a:pt x="274320" y="1359408"/>
                </a:cubicBezTo>
                <a:cubicBezTo>
                  <a:pt x="284480" y="1377696"/>
                  <a:pt x="298704" y="1391920"/>
                  <a:pt x="316992" y="1402080"/>
                </a:cubicBezTo>
                <a:cubicBezTo>
                  <a:pt x="326558" y="1407394"/>
                  <a:pt x="337312" y="1410208"/>
                  <a:pt x="347472" y="1414272"/>
                </a:cubicBezTo>
                <a:cubicBezTo>
                  <a:pt x="355600" y="1422400"/>
                  <a:pt x="362158" y="1432485"/>
                  <a:pt x="371856" y="1438656"/>
                </a:cubicBezTo>
                <a:cubicBezTo>
                  <a:pt x="384907" y="1446961"/>
                  <a:pt x="451172" y="1470382"/>
                  <a:pt x="463296" y="1475232"/>
                </a:cubicBezTo>
                <a:cubicBezTo>
                  <a:pt x="477664" y="1480979"/>
                  <a:pt x="491394" y="1488315"/>
                  <a:pt x="505968" y="1493520"/>
                </a:cubicBezTo>
                <a:cubicBezTo>
                  <a:pt x="605209" y="1528963"/>
                  <a:pt x="501491" y="1488519"/>
                  <a:pt x="579120" y="1511808"/>
                </a:cubicBezTo>
                <a:cubicBezTo>
                  <a:pt x="589601" y="1514952"/>
                  <a:pt x="599043" y="1521121"/>
                  <a:pt x="609600" y="1524000"/>
                </a:cubicBezTo>
                <a:cubicBezTo>
                  <a:pt x="621525" y="1527252"/>
                  <a:pt x="634056" y="1527672"/>
                  <a:pt x="646176" y="1530096"/>
                </a:cubicBezTo>
                <a:cubicBezTo>
                  <a:pt x="668693" y="1534599"/>
                  <a:pt x="677085" y="1539626"/>
                  <a:pt x="701040" y="1542288"/>
                </a:cubicBezTo>
                <a:cubicBezTo>
                  <a:pt x="727372" y="1545214"/>
                  <a:pt x="753925" y="1545748"/>
                  <a:pt x="780288" y="1548384"/>
                </a:cubicBezTo>
                <a:cubicBezTo>
                  <a:pt x="794585" y="1549814"/>
                  <a:pt x="808615" y="1553660"/>
                  <a:pt x="822960" y="1554480"/>
                </a:cubicBezTo>
                <a:cubicBezTo>
                  <a:pt x="879800" y="1557728"/>
                  <a:pt x="936730" y="1559282"/>
                  <a:pt x="993648" y="1560576"/>
                </a:cubicBezTo>
                <a:lnTo>
                  <a:pt x="1359408" y="1566672"/>
                </a:lnTo>
                <a:cubicBezTo>
                  <a:pt x="1479296" y="1560576"/>
                  <a:pt x="1599660" y="1560676"/>
                  <a:pt x="1719072" y="1548384"/>
                </a:cubicBezTo>
                <a:cubicBezTo>
                  <a:pt x="1740203" y="1546209"/>
                  <a:pt x="1801066" y="1510034"/>
                  <a:pt x="1816608" y="1493520"/>
                </a:cubicBezTo>
                <a:cubicBezTo>
                  <a:pt x="1837498" y="1471324"/>
                  <a:pt x="1853184" y="1444752"/>
                  <a:pt x="1871472" y="1420368"/>
                </a:cubicBezTo>
                <a:cubicBezTo>
                  <a:pt x="1897811" y="1385249"/>
                  <a:pt x="1890321" y="1398265"/>
                  <a:pt x="1914144" y="1347216"/>
                </a:cubicBezTo>
                <a:cubicBezTo>
                  <a:pt x="1920688" y="1333193"/>
                  <a:pt x="1926685" y="1318912"/>
                  <a:pt x="1932432" y="1304544"/>
                </a:cubicBezTo>
                <a:cubicBezTo>
                  <a:pt x="1938880" y="1288424"/>
                  <a:pt x="1942956" y="1271305"/>
                  <a:pt x="1950720" y="1255776"/>
                </a:cubicBezTo>
                <a:cubicBezTo>
                  <a:pt x="1959293" y="1238630"/>
                  <a:pt x="1972179" y="1223923"/>
                  <a:pt x="1981200" y="1207008"/>
                </a:cubicBezTo>
                <a:cubicBezTo>
                  <a:pt x="1988482" y="1193353"/>
                  <a:pt x="1991642" y="1177675"/>
                  <a:pt x="1999488" y="1164336"/>
                </a:cubicBezTo>
                <a:cubicBezTo>
                  <a:pt x="2012064" y="1142957"/>
                  <a:pt x="2028685" y="1124200"/>
                  <a:pt x="2042160" y="1103376"/>
                </a:cubicBezTo>
                <a:cubicBezTo>
                  <a:pt x="2051060" y="1089622"/>
                  <a:pt x="2057457" y="1074335"/>
                  <a:pt x="2066544" y="1060704"/>
                </a:cubicBezTo>
                <a:cubicBezTo>
                  <a:pt x="2135780" y="956850"/>
                  <a:pt x="2040885" y="1117800"/>
                  <a:pt x="2115312" y="987552"/>
                </a:cubicBezTo>
                <a:cubicBezTo>
                  <a:pt x="2117344" y="977392"/>
                  <a:pt x="2117867" y="966809"/>
                  <a:pt x="2121408" y="957072"/>
                </a:cubicBezTo>
                <a:cubicBezTo>
                  <a:pt x="2128665" y="937114"/>
                  <a:pt x="2146877" y="908528"/>
                  <a:pt x="2157984" y="890016"/>
                </a:cubicBezTo>
                <a:cubicBezTo>
                  <a:pt x="2162048" y="873760"/>
                  <a:pt x="2160881" y="855190"/>
                  <a:pt x="2170176" y="841248"/>
                </a:cubicBezTo>
                <a:cubicBezTo>
                  <a:pt x="2174240" y="835152"/>
                  <a:pt x="2179550" y="829723"/>
                  <a:pt x="2182368" y="822960"/>
                </a:cubicBezTo>
                <a:cubicBezTo>
                  <a:pt x="2201299" y="777527"/>
                  <a:pt x="2192528" y="772160"/>
                  <a:pt x="2194560" y="7620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808086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260693"/>
              <a:chOff x="0" y="1597306"/>
              <a:chExt cx="12191999" cy="5260693"/>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732161" y="2688458"/>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and watch tests fail.</a:t>
              </a:r>
            </a:p>
          </p:txBody>
        </p:sp>
      </p:grpSp>
      <p:sp>
        <p:nvSpPr>
          <p:cNvPr id="2" name="Freeform: Shape 1">
            <a:extLst>
              <a:ext uri="{FF2B5EF4-FFF2-40B4-BE49-F238E27FC236}">
                <a16:creationId xmlns:a16="http://schemas.microsoft.com/office/drawing/2014/main" id="{3D1E5F36-4AD9-671E-81E0-6CA771C9DC92}"/>
              </a:ext>
            </a:extLst>
          </p:cNvPr>
          <p:cNvSpPr/>
          <p:nvPr/>
        </p:nvSpPr>
        <p:spPr>
          <a:xfrm>
            <a:off x="8651893" y="4347394"/>
            <a:ext cx="1812722" cy="2028095"/>
          </a:xfrm>
          <a:custGeom>
            <a:avLst/>
            <a:gdLst>
              <a:gd name="connsiteX0" fmla="*/ 1410386 w 1812722"/>
              <a:gd name="connsiteY0" fmla="*/ 65183 h 2028095"/>
              <a:gd name="connsiteX1" fmla="*/ 1410386 w 1812722"/>
              <a:gd name="connsiteY1" fmla="*/ 65183 h 2028095"/>
              <a:gd name="connsiteX2" fmla="*/ 508178 w 1812722"/>
              <a:gd name="connsiteY2" fmla="*/ 65183 h 2028095"/>
              <a:gd name="connsiteX3" fmla="*/ 307010 w 1812722"/>
              <a:gd name="connsiteY3" fmla="*/ 193199 h 2028095"/>
              <a:gd name="connsiteX4" fmla="*/ 191186 w 1812722"/>
              <a:gd name="connsiteY4" fmla="*/ 260255 h 2028095"/>
              <a:gd name="connsiteX5" fmla="*/ 160706 w 1812722"/>
              <a:gd name="connsiteY5" fmla="*/ 302927 h 2028095"/>
              <a:gd name="connsiteX6" fmla="*/ 154610 w 1812722"/>
              <a:gd name="connsiteY6" fmla="*/ 327311 h 2028095"/>
              <a:gd name="connsiteX7" fmla="*/ 142418 w 1812722"/>
              <a:gd name="connsiteY7" fmla="*/ 363887 h 2028095"/>
              <a:gd name="connsiteX8" fmla="*/ 136322 w 1812722"/>
              <a:gd name="connsiteY8" fmla="*/ 412655 h 2028095"/>
              <a:gd name="connsiteX9" fmla="*/ 118034 w 1812722"/>
              <a:gd name="connsiteY9" fmla="*/ 686975 h 2028095"/>
              <a:gd name="connsiteX10" fmla="*/ 111938 w 1812722"/>
              <a:gd name="connsiteY10" fmla="*/ 760127 h 2028095"/>
              <a:gd name="connsiteX11" fmla="*/ 63170 w 1812722"/>
              <a:gd name="connsiteY11" fmla="*/ 936911 h 2028095"/>
              <a:gd name="connsiteX12" fmla="*/ 32690 w 1812722"/>
              <a:gd name="connsiteY12" fmla="*/ 1040543 h 2028095"/>
              <a:gd name="connsiteX13" fmla="*/ 20498 w 1812722"/>
              <a:gd name="connsiteY13" fmla="*/ 1125887 h 2028095"/>
              <a:gd name="connsiteX14" fmla="*/ 8306 w 1812722"/>
              <a:gd name="connsiteY14" fmla="*/ 1205135 h 2028095"/>
              <a:gd name="connsiteX15" fmla="*/ 14402 w 1812722"/>
              <a:gd name="connsiteY15" fmla="*/ 1583087 h 2028095"/>
              <a:gd name="connsiteX16" fmla="*/ 26594 w 1812722"/>
              <a:gd name="connsiteY16" fmla="*/ 1619663 h 2028095"/>
              <a:gd name="connsiteX17" fmla="*/ 38786 w 1812722"/>
              <a:gd name="connsiteY17" fmla="*/ 1650143 h 2028095"/>
              <a:gd name="connsiteX18" fmla="*/ 81458 w 1812722"/>
              <a:gd name="connsiteY18" fmla="*/ 1692815 h 2028095"/>
              <a:gd name="connsiteX19" fmla="*/ 118034 w 1812722"/>
              <a:gd name="connsiteY19" fmla="*/ 1735487 h 2028095"/>
              <a:gd name="connsiteX20" fmla="*/ 154610 w 1812722"/>
              <a:gd name="connsiteY20" fmla="*/ 1784255 h 2028095"/>
              <a:gd name="connsiteX21" fmla="*/ 178994 w 1812722"/>
              <a:gd name="connsiteY21" fmla="*/ 1814735 h 2028095"/>
              <a:gd name="connsiteX22" fmla="*/ 215570 w 1812722"/>
              <a:gd name="connsiteY22" fmla="*/ 1875695 h 2028095"/>
              <a:gd name="connsiteX23" fmla="*/ 233858 w 1812722"/>
              <a:gd name="connsiteY23" fmla="*/ 1893983 h 2028095"/>
              <a:gd name="connsiteX24" fmla="*/ 294818 w 1812722"/>
              <a:gd name="connsiteY24" fmla="*/ 1961039 h 2028095"/>
              <a:gd name="connsiteX25" fmla="*/ 428930 w 1812722"/>
              <a:gd name="connsiteY25" fmla="*/ 2003711 h 2028095"/>
              <a:gd name="connsiteX26" fmla="*/ 617906 w 1812722"/>
              <a:gd name="connsiteY26" fmla="*/ 2028095 h 2028095"/>
              <a:gd name="connsiteX27" fmla="*/ 782498 w 1812722"/>
              <a:gd name="connsiteY27" fmla="*/ 2015903 h 2028095"/>
              <a:gd name="connsiteX28" fmla="*/ 855650 w 1812722"/>
              <a:gd name="connsiteY28" fmla="*/ 1997615 h 2028095"/>
              <a:gd name="connsiteX29" fmla="*/ 1635938 w 1812722"/>
              <a:gd name="connsiteY29" fmla="*/ 1991519 h 2028095"/>
              <a:gd name="connsiteX30" fmla="*/ 1678610 w 1812722"/>
              <a:gd name="connsiteY30" fmla="*/ 1985423 h 2028095"/>
              <a:gd name="connsiteX31" fmla="*/ 1739570 w 1812722"/>
              <a:gd name="connsiteY31" fmla="*/ 1961039 h 2028095"/>
              <a:gd name="connsiteX32" fmla="*/ 1751762 w 1812722"/>
              <a:gd name="connsiteY32" fmla="*/ 1936655 h 2028095"/>
              <a:gd name="connsiteX33" fmla="*/ 1770050 w 1812722"/>
              <a:gd name="connsiteY33" fmla="*/ 1881791 h 2028095"/>
              <a:gd name="connsiteX34" fmla="*/ 1794434 w 1812722"/>
              <a:gd name="connsiteY34" fmla="*/ 1808639 h 2028095"/>
              <a:gd name="connsiteX35" fmla="*/ 1812722 w 1812722"/>
              <a:gd name="connsiteY35" fmla="*/ 1778159 h 2028095"/>
              <a:gd name="connsiteX36" fmla="*/ 1806626 w 1812722"/>
              <a:gd name="connsiteY36" fmla="*/ 1656239 h 2028095"/>
              <a:gd name="connsiteX37" fmla="*/ 1776146 w 1812722"/>
              <a:gd name="connsiteY37" fmla="*/ 1583087 h 2028095"/>
              <a:gd name="connsiteX38" fmla="*/ 1757858 w 1812722"/>
              <a:gd name="connsiteY38" fmla="*/ 1509935 h 2028095"/>
              <a:gd name="connsiteX39" fmla="*/ 1745666 w 1812722"/>
              <a:gd name="connsiteY39" fmla="*/ 1467263 h 2028095"/>
              <a:gd name="connsiteX40" fmla="*/ 1739570 w 1812722"/>
              <a:gd name="connsiteY40" fmla="*/ 1406303 h 2028095"/>
              <a:gd name="connsiteX41" fmla="*/ 1733474 w 1812722"/>
              <a:gd name="connsiteY41" fmla="*/ 1357535 h 2028095"/>
              <a:gd name="connsiteX42" fmla="*/ 1721282 w 1812722"/>
              <a:gd name="connsiteY42" fmla="*/ 1211231 h 2028095"/>
              <a:gd name="connsiteX43" fmla="*/ 1715186 w 1812722"/>
              <a:gd name="connsiteY43" fmla="*/ 1180751 h 2028095"/>
              <a:gd name="connsiteX44" fmla="*/ 1702994 w 1812722"/>
              <a:gd name="connsiteY44" fmla="*/ 1162463 h 2028095"/>
              <a:gd name="connsiteX45" fmla="*/ 1690802 w 1812722"/>
              <a:gd name="connsiteY45" fmla="*/ 1125887 h 2028095"/>
              <a:gd name="connsiteX46" fmla="*/ 1672514 w 1812722"/>
              <a:gd name="connsiteY46" fmla="*/ 1089311 h 2028095"/>
              <a:gd name="connsiteX47" fmla="*/ 1635938 w 1812722"/>
              <a:gd name="connsiteY47" fmla="*/ 1003967 h 2028095"/>
              <a:gd name="connsiteX48" fmla="*/ 1617650 w 1812722"/>
              <a:gd name="connsiteY48" fmla="*/ 961295 h 2028095"/>
              <a:gd name="connsiteX49" fmla="*/ 1599362 w 1812722"/>
              <a:gd name="connsiteY49" fmla="*/ 906431 h 2028095"/>
              <a:gd name="connsiteX50" fmla="*/ 1593266 w 1812722"/>
              <a:gd name="connsiteY50" fmla="*/ 875951 h 2028095"/>
              <a:gd name="connsiteX51" fmla="*/ 1587170 w 1812722"/>
              <a:gd name="connsiteY51" fmla="*/ 851567 h 2028095"/>
              <a:gd name="connsiteX52" fmla="*/ 1556690 w 1812722"/>
              <a:gd name="connsiteY52" fmla="*/ 754031 h 2028095"/>
              <a:gd name="connsiteX53" fmla="*/ 1544498 w 1812722"/>
              <a:gd name="connsiteY53" fmla="*/ 650399 h 2028095"/>
              <a:gd name="connsiteX54" fmla="*/ 1532306 w 1812722"/>
              <a:gd name="connsiteY54" fmla="*/ 607727 h 2028095"/>
              <a:gd name="connsiteX55" fmla="*/ 1526210 w 1812722"/>
              <a:gd name="connsiteY55" fmla="*/ 497999 h 2028095"/>
              <a:gd name="connsiteX56" fmla="*/ 1501826 w 1812722"/>
              <a:gd name="connsiteY56" fmla="*/ 376079 h 2028095"/>
              <a:gd name="connsiteX57" fmla="*/ 1477442 w 1812722"/>
              <a:gd name="connsiteY57" fmla="*/ 272447 h 2028095"/>
              <a:gd name="connsiteX58" fmla="*/ 1459154 w 1812722"/>
              <a:gd name="connsiteY58" fmla="*/ 205391 h 2028095"/>
              <a:gd name="connsiteX59" fmla="*/ 1434770 w 1812722"/>
              <a:gd name="connsiteY59" fmla="*/ 126143 h 2028095"/>
              <a:gd name="connsiteX60" fmla="*/ 1428674 w 1812722"/>
              <a:gd name="connsiteY60" fmla="*/ 95663 h 2028095"/>
              <a:gd name="connsiteX61" fmla="*/ 1410386 w 1812722"/>
              <a:gd name="connsiteY61" fmla="*/ 65183 h 202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812722" h="2028095">
                <a:moveTo>
                  <a:pt x="1410386" y="65183"/>
                </a:moveTo>
                <a:lnTo>
                  <a:pt x="1410386" y="65183"/>
                </a:lnTo>
                <a:cubicBezTo>
                  <a:pt x="1055474" y="-60080"/>
                  <a:pt x="1343348" y="26931"/>
                  <a:pt x="508178" y="65183"/>
                </a:cubicBezTo>
                <a:cubicBezTo>
                  <a:pt x="441122" y="107855"/>
                  <a:pt x="378101" y="157654"/>
                  <a:pt x="307010" y="193199"/>
                </a:cubicBezTo>
                <a:cubicBezTo>
                  <a:pt x="265187" y="214111"/>
                  <a:pt x="225930" y="228985"/>
                  <a:pt x="191186" y="260255"/>
                </a:cubicBezTo>
                <a:cubicBezTo>
                  <a:pt x="184885" y="265926"/>
                  <a:pt x="166720" y="293906"/>
                  <a:pt x="160706" y="302927"/>
                </a:cubicBezTo>
                <a:cubicBezTo>
                  <a:pt x="158674" y="311055"/>
                  <a:pt x="157017" y="319286"/>
                  <a:pt x="154610" y="327311"/>
                </a:cubicBezTo>
                <a:cubicBezTo>
                  <a:pt x="150917" y="339621"/>
                  <a:pt x="145111" y="351321"/>
                  <a:pt x="142418" y="363887"/>
                </a:cubicBezTo>
                <a:cubicBezTo>
                  <a:pt x="138985" y="379906"/>
                  <a:pt x="137555" y="396319"/>
                  <a:pt x="136322" y="412655"/>
                </a:cubicBezTo>
                <a:cubicBezTo>
                  <a:pt x="129425" y="504038"/>
                  <a:pt x="125645" y="595649"/>
                  <a:pt x="118034" y="686975"/>
                </a:cubicBezTo>
                <a:cubicBezTo>
                  <a:pt x="116002" y="711359"/>
                  <a:pt x="114973" y="735847"/>
                  <a:pt x="111938" y="760127"/>
                </a:cubicBezTo>
                <a:cubicBezTo>
                  <a:pt x="99558" y="859167"/>
                  <a:pt x="99328" y="825151"/>
                  <a:pt x="63170" y="936911"/>
                </a:cubicBezTo>
                <a:cubicBezTo>
                  <a:pt x="52086" y="971170"/>
                  <a:pt x="42850" y="1005999"/>
                  <a:pt x="32690" y="1040543"/>
                </a:cubicBezTo>
                <a:cubicBezTo>
                  <a:pt x="28626" y="1068991"/>
                  <a:pt x="24709" y="1097460"/>
                  <a:pt x="20498" y="1125887"/>
                </a:cubicBezTo>
                <a:cubicBezTo>
                  <a:pt x="16581" y="1152325"/>
                  <a:pt x="8306" y="1205135"/>
                  <a:pt x="8306" y="1205135"/>
                </a:cubicBezTo>
                <a:cubicBezTo>
                  <a:pt x="-3253" y="1366957"/>
                  <a:pt x="-4086" y="1333502"/>
                  <a:pt x="14402" y="1583087"/>
                </a:cubicBezTo>
                <a:cubicBezTo>
                  <a:pt x="15351" y="1595903"/>
                  <a:pt x="22202" y="1607585"/>
                  <a:pt x="26594" y="1619663"/>
                </a:cubicBezTo>
                <a:cubicBezTo>
                  <a:pt x="30334" y="1629947"/>
                  <a:pt x="32220" y="1641389"/>
                  <a:pt x="38786" y="1650143"/>
                </a:cubicBezTo>
                <a:cubicBezTo>
                  <a:pt x="50855" y="1666236"/>
                  <a:pt x="67770" y="1678074"/>
                  <a:pt x="81458" y="1692815"/>
                </a:cubicBezTo>
                <a:cubicBezTo>
                  <a:pt x="94206" y="1706543"/>
                  <a:pt x="106331" y="1720858"/>
                  <a:pt x="118034" y="1735487"/>
                </a:cubicBezTo>
                <a:cubicBezTo>
                  <a:pt x="130728" y="1751354"/>
                  <a:pt x="142221" y="1768149"/>
                  <a:pt x="154610" y="1784255"/>
                </a:cubicBezTo>
                <a:cubicBezTo>
                  <a:pt x="162543" y="1794568"/>
                  <a:pt x="172300" y="1803578"/>
                  <a:pt x="178994" y="1814735"/>
                </a:cubicBezTo>
                <a:cubicBezTo>
                  <a:pt x="191186" y="1835055"/>
                  <a:pt x="198814" y="1858939"/>
                  <a:pt x="215570" y="1875695"/>
                </a:cubicBezTo>
                <a:cubicBezTo>
                  <a:pt x="221666" y="1881791"/>
                  <a:pt x="228565" y="1887178"/>
                  <a:pt x="233858" y="1893983"/>
                </a:cubicBezTo>
                <a:cubicBezTo>
                  <a:pt x="256432" y="1923007"/>
                  <a:pt x="258480" y="1943660"/>
                  <a:pt x="294818" y="1961039"/>
                </a:cubicBezTo>
                <a:cubicBezTo>
                  <a:pt x="341403" y="1983319"/>
                  <a:pt x="381428" y="1995450"/>
                  <a:pt x="428930" y="2003711"/>
                </a:cubicBezTo>
                <a:cubicBezTo>
                  <a:pt x="554641" y="2025574"/>
                  <a:pt x="508939" y="2019713"/>
                  <a:pt x="617906" y="2028095"/>
                </a:cubicBezTo>
                <a:cubicBezTo>
                  <a:pt x="672770" y="2024031"/>
                  <a:pt x="727930" y="2022899"/>
                  <a:pt x="782498" y="2015903"/>
                </a:cubicBezTo>
                <a:cubicBezTo>
                  <a:pt x="807428" y="2012707"/>
                  <a:pt x="830526" y="1998333"/>
                  <a:pt x="855650" y="1997615"/>
                </a:cubicBezTo>
                <a:cubicBezTo>
                  <a:pt x="1115648" y="1990186"/>
                  <a:pt x="1375842" y="1993551"/>
                  <a:pt x="1635938" y="1991519"/>
                </a:cubicBezTo>
                <a:cubicBezTo>
                  <a:pt x="1650162" y="1989487"/>
                  <a:pt x="1664825" y="1989477"/>
                  <a:pt x="1678610" y="1985423"/>
                </a:cubicBezTo>
                <a:cubicBezTo>
                  <a:pt x="1699606" y="1979248"/>
                  <a:pt x="1739570" y="1961039"/>
                  <a:pt x="1739570" y="1961039"/>
                </a:cubicBezTo>
                <a:cubicBezTo>
                  <a:pt x="1743634" y="1952911"/>
                  <a:pt x="1749151" y="1945359"/>
                  <a:pt x="1751762" y="1936655"/>
                </a:cubicBezTo>
                <a:cubicBezTo>
                  <a:pt x="1769681" y="1876924"/>
                  <a:pt x="1744707" y="1919805"/>
                  <a:pt x="1770050" y="1881791"/>
                </a:cubicBezTo>
                <a:cubicBezTo>
                  <a:pt x="1777278" y="1856492"/>
                  <a:pt x="1782643" y="1832220"/>
                  <a:pt x="1794434" y="1808639"/>
                </a:cubicBezTo>
                <a:cubicBezTo>
                  <a:pt x="1799733" y="1798041"/>
                  <a:pt x="1806626" y="1788319"/>
                  <a:pt x="1812722" y="1778159"/>
                </a:cubicBezTo>
                <a:cubicBezTo>
                  <a:pt x="1810690" y="1737519"/>
                  <a:pt x="1814125" y="1696233"/>
                  <a:pt x="1806626" y="1656239"/>
                </a:cubicBezTo>
                <a:cubicBezTo>
                  <a:pt x="1801758" y="1630275"/>
                  <a:pt x="1785278" y="1607874"/>
                  <a:pt x="1776146" y="1583087"/>
                </a:cubicBezTo>
                <a:cubicBezTo>
                  <a:pt x="1760307" y="1540094"/>
                  <a:pt x="1767416" y="1548168"/>
                  <a:pt x="1757858" y="1509935"/>
                </a:cubicBezTo>
                <a:cubicBezTo>
                  <a:pt x="1754270" y="1495584"/>
                  <a:pt x="1749730" y="1481487"/>
                  <a:pt x="1745666" y="1467263"/>
                </a:cubicBezTo>
                <a:cubicBezTo>
                  <a:pt x="1743634" y="1446943"/>
                  <a:pt x="1741825" y="1426599"/>
                  <a:pt x="1739570" y="1406303"/>
                </a:cubicBezTo>
                <a:cubicBezTo>
                  <a:pt x="1737761" y="1390021"/>
                  <a:pt x="1735003" y="1373846"/>
                  <a:pt x="1733474" y="1357535"/>
                </a:cubicBezTo>
                <a:cubicBezTo>
                  <a:pt x="1728906" y="1308812"/>
                  <a:pt x="1726318" y="1259908"/>
                  <a:pt x="1721282" y="1211231"/>
                </a:cubicBezTo>
                <a:cubicBezTo>
                  <a:pt x="1720216" y="1200925"/>
                  <a:pt x="1718824" y="1190453"/>
                  <a:pt x="1715186" y="1180751"/>
                </a:cubicBezTo>
                <a:cubicBezTo>
                  <a:pt x="1712614" y="1173891"/>
                  <a:pt x="1705970" y="1169158"/>
                  <a:pt x="1702994" y="1162463"/>
                </a:cubicBezTo>
                <a:cubicBezTo>
                  <a:pt x="1697775" y="1150719"/>
                  <a:pt x="1695745" y="1137750"/>
                  <a:pt x="1690802" y="1125887"/>
                </a:cubicBezTo>
                <a:cubicBezTo>
                  <a:pt x="1685559" y="1113304"/>
                  <a:pt x="1678108" y="1101741"/>
                  <a:pt x="1672514" y="1089311"/>
                </a:cubicBezTo>
                <a:cubicBezTo>
                  <a:pt x="1659813" y="1061087"/>
                  <a:pt x="1648130" y="1032415"/>
                  <a:pt x="1635938" y="1003967"/>
                </a:cubicBezTo>
                <a:cubicBezTo>
                  <a:pt x="1629842" y="989743"/>
                  <a:pt x="1622544" y="975976"/>
                  <a:pt x="1617650" y="961295"/>
                </a:cubicBezTo>
                <a:cubicBezTo>
                  <a:pt x="1611554" y="943007"/>
                  <a:pt x="1604658" y="924967"/>
                  <a:pt x="1599362" y="906431"/>
                </a:cubicBezTo>
                <a:cubicBezTo>
                  <a:pt x="1596516" y="896468"/>
                  <a:pt x="1595514" y="886065"/>
                  <a:pt x="1593266" y="875951"/>
                </a:cubicBezTo>
                <a:cubicBezTo>
                  <a:pt x="1591449" y="867772"/>
                  <a:pt x="1589374" y="859650"/>
                  <a:pt x="1587170" y="851567"/>
                </a:cubicBezTo>
                <a:cubicBezTo>
                  <a:pt x="1574054" y="803475"/>
                  <a:pt x="1573959" y="805837"/>
                  <a:pt x="1556690" y="754031"/>
                </a:cubicBezTo>
                <a:cubicBezTo>
                  <a:pt x="1554751" y="734637"/>
                  <a:pt x="1549552" y="673982"/>
                  <a:pt x="1544498" y="650399"/>
                </a:cubicBezTo>
                <a:cubicBezTo>
                  <a:pt x="1541398" y="635934"/>
                  <a:pt x="1536370" y="621951"/>
                  <a:pt x="1532306" y="607727"/>
                </a:cubicBezTo>
                <a:cubicBezTo>
                  <a:pt x="1530274" y="571151"/>
                  <a:pt x="1529430" y="534490"/>
                  <a:pt x="1526210" y="497999"/>
                </a:cubicBezTo>
                <a:cubicBezTo>
                  <a:pt x="1517648" y="400959"/>
                  <a:pt x="1527352" y="427130"/>
                  <a:pt x="1501826" y="376079"/>
                </a:cubicBezTo>
                <a:cubicBezTo>
                  <a:pt x="1493698" y="341535"/>
                  <a:pt x="1484981" y="307124"/>
                  <a:pt x="1477442" y="272447"/>
                </a:cubicBezTo>
                <a:cubicBezTo>
                  <a:pt x="1464284" y="211919"/>
                  <a:pt x="1480596" y="258996"/>
                  <a:pt x="1459154" y="205391"/>
                </a:cubicBezTo>
                <a:cubicBezTo>
                  <a:pt x="1446404" y="128890"/>
                  <a:pt x="1463073" y="211052"/>
                  <a:pt x="1434770" y="126143"/>
                </a:cubicBezTo>
                <a:cubicBezTo>
                  <a:pt x="1431493" y="116313"/>
                  <a:pt x="1431951" y="105493"/>
                  <a:pt x="1428674" y="95663"/>
                </a:cubicBezTo>
                <a:cubicBezTo>
                  <a:pt x="1423780" y="80982"/>
                  <a:pt x="1413434" y="70263"/>
                  <a:pt x="1410386" y="65183"/>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2" name="TextBox 21">
            <a:extLst>
              <a:ext uri="{FF2B5EF4-FFF2-40B4-BE49-F238E27FC236}">
                <a16:creationId xmlns:a16="http://schemas.microsoft.com/office/drawing/2014/main" id="{7E9FD8A1-C55F-F169-0A7C-AC55B75197B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Schoolbook" panose="02040604050505020304"/>
              </a:rPr>
              <a:t>The test will fail:</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pic>
        <p:nvPicPr>
          <p:cNvPr id="4" name="Picture 3">
            <a:extLst>
              <a:ext uri="{FF2B5EF4-FFF2-40B4-BE49-F238E27FC236}">
                <a16:creationId xmlns:a16="http://schemas.microsoft.com/office/drawing/2014/main" id="{C19FD959-2CA8-4022-BF73-574A5E2686B6}"/>
              </a:ext>
            </a:extLst>
          </p:cNvPr>
          <p:cNvPicPr>
            <a:picLocks noChangeAspect="1"/>
          </p:cNvPicPr>
          <p:nvPr/>
        </p:nvPicPr>
        <p:blipFill>
          <a:blip r:embed="rId7"/>
          <a:stretch>
            <a:fillRect/>
          </a:stretch>
        </p:blipFill>
        <p:spPr>
          <a:xfrm>
            <a:off x="188927" y="1539136"/>
            <a:ext cx="11010552" cy="1616442"/>
          </a:xfrm>
          <a:prstGeom prst="rect">
            <a:avLst/>
          </a:prstGeom>
        </p:spPr>
      </p:pic>
      <p:sp>
        <p:nvSpPr>
          <p:cNvPr id="5" name="TextBox 4">
            <a:extLst>
              <a:ext uri="{FF2B5EF4-FFF2-40B4-BE49-F238E27FC236}">
                <a16:creationId xmlns:a16="http://schemas.microsoft.com/office/drawing/2014/main" id="{7A387739-F264-3517-5124-37037C098ECF}"/>
              </a:ext>
            </a:extLst>
          </p:cNvPr>
          <p:cNvSpPr txBox="1"/>
          <p:nvPr/>
        </p:nvSpPr>
        <p:spPr>
          <a:xfrm>
            <a:off x="426948" y="3684450"/>
            <a:ext cx="7602394"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entury Schoolbook" panose="02040604050505020304"/>
              </a:rPr>
              <a:t>We were expecting to receive an exception, but nothing was thrown.(This is because of the implementation of division for doubles in java which will return infinity when divisor = 0.0. But the result of division for </a:t>
            </a:r>
            <a:r>
              <a:rPr lang="en-US" dirty="0" err="1">
                <a:solidFill>
                  <a:srgbClr val="000000"/>
                </a:solidFill>
                <a:latin typeface="Century Schoolbook" panose="02040604050505020304"/>
              </a:rPr>
              <a:t>ints</a:t>
            </a:r>
            <a:r>
              <a:rPr lang="en-US" dirty="0">
                <a:solidFill>
                  <a:srgbClr val="000000"/>
                </a:solidFill>
                <a:latin typeface="Century Schoolbook" panose="02040604050505020304"/>
              </a:rPr>
              <a:t> will throw ‘</a:t>
            </a:r>
            <a:r>
              <a:rPr lang="en-US" dirty="0" err="1">
                <a:solidFill>
                  <a:srgbClr val="000000"/>
                </a:solidFill>
                <a:latin typeface="Century Schoolbook" panose="02040604050505020304"/>
              </a:rPr>
              <a:t>ArithmeticException</a:t>
            </a:r>
            <a:r>
              <a:rPr lang="en-US" dirty="0">
                <a:solidFill>
                  <a:srgbClr val="000000"/>
                </a:solidFill>
                <a:latin typeface="Century Schoolbook" panose="02040604050505020304"/>
              </a:rPr>
              <a:t>’ when divisor = 0. )</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70190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510643"/>
            <a:ext cx="4162658" cy="2222818"/>
            <a:chOff x="0" y="1302666"/>
            <a:chExt cx="12191999" cy="6510405"/>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604768"/>
              <a:chOff x="0" y="1597306"/>
              <a:chExt cx="12191999" cy="5604768"/>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81942" y="1653535"/>
                <a:ext cx="1589483"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411113" y="287640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7065216" y="5612591"/>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Write code &amp; Implement</a:t>
              </a:r>
            </a:p>
          </p:txBody>
        </p:sp>
      </p:grpSp>
      <p:sp>
        <p:nvSpPr>
          <p:cNvPr id="3" name="Freeform: Shape 2">
            <a:extLst>
              <a:ext uri="{FF2B5EF4-FFF2-40B4-BE49-F238E27FC236}">
                <a16:creationId xmlns:a16="http://schemas.microsoft.com/office/drawing/2014/main" id="{90C416EA-09D8-8943-C424-1A4459C96B62}"/>
              </a:ext>
            </a:extLst>
          </p:cNvPr>
          <p:cNvSpPr/>
          <p:nvPr/>
        </p:nvSpPr>
        <p:spPr>
          <a:xfrm>
            <a:off x="8620614" y="4424680"/>
            <a:ext cx="2123301" cy="1958128"/>
          </a:xfrm>
          <a:custGeom>
            <a:avLst/>
            <a:gdLst>
              <a:gd name="connsiteX0" fmla="*/ 1148226 w 2123301"/>
              <a:gd name="connsiteY0" fmla="*/ 1798320 h 1958128"/>
              <a:gd name="connsiteX1" fmla="*/ 1148226 w 2123301"/>
              <a:gd name="connsiteY1" fmla="*/ 1798320 h 1958128"/>
              <a:gd name="connsiteX2" fmla="*/ 1209186 w 2123301"/>
              <a:gd name="connsiteY2" fmla="*/ 1722120 h 1958128"/>
              <a:gd name="connsiteX3" fmla="*/ 1239666 w 2123301"/>
              <a:gd name="connsiteY3" fmla="*/ 1635760 h 1958128"/>
              <a:gd name="connsiteX4" fmla="*/ 1290466 w 2123301"/>
              <a:gd name="connsiteY4" fmla="*/ 1539240 h 1958128"/>
              <a:gd name="connsiteX5" fmla="*/ 1315866 w 2123301"/>
              <a:gd name="connsiteY5" fmla="*/ 1508760 h 1958128"/>
              <a:gd name="connsiteX6" fmla="*/ 1336186 w 2123301"/>
              <a:gd name="connsiteY6" fmla="*/ 1478280 h 1958128"/>
              <a:gd name="connsiteX7" fmla="*/ 1407306 w 2123301"/>
              <a:gd name="connsiteY7" fmla="*/ 1432560 h 1958128"/>
              <a:gd name="connsiteX8" fmla="*/ 1458106 w 2123301"/>
              <a:gd name="connsiteY8" fmla="*/ 1402080 h 1958128"/>
              <a:gd name="connsiteX9" fmla="*/ 1524146 w 2123301"/>
              <a:gd name="connsiteY9" fmla="*/ 1386840 h 1958128"/>
              <a:gd name="connsiteX10" fmla="*/ 1610506 w 2123301"/>
              <a:gd name="connsiteY10" fmla="*/ 1371600 h 1958128"/>
              <a:gd name="connsiteX11" fmla="*/ 1676546 w 2123301"/>
              <a:gd name="connsiteY11" fmla="*/ 1356360 h 1958128"/>
              <a:gd name="connsiteX12" fmla="*/ 1712106 w 2123301"/>
              <a:gd name="connsiteY12" fmla="*/ 1346200 h 1958128"/>
              <a:gd name="connsiteX13" fmla="*/ 1752746 w 2123301"/>
              <a:gd name="connsiteY13" fmla="*/ 1341120 h 1958128"/>
              <a:gd name="connsiteX14" fmla="*/ 1930546 w 2123301"/>
              <a:gd name="connsiteY14" fmla="*/ 1239520 h 1958128"/>
              <a:gd name="connsiteX15" fmla="*/ 1961026 w 2123301"/>
              <a:gd name="connsiteY15" fmla="*/ 1214120 h 1958128"/>
              <a:gd name="connsiteX16" fmla="*/ 2011826 w 2123301"/>
              <a:gd name="connsiteY16" fmla="*/ 1163320 h 1958128"/>
              <a:gd name="connsiteX17" fmla="*/ 2077866 w 2123301"/>
              <a:gd name="connsiteY17" fmla="*/ 1051560 h 1958128"/>
              <a:gd name="connsiteX18" fmla="*/ 2108346 w 2123301"/>
              <a:gd name="connsiteY18" fmla="*/ 980440 h 1958128"/>
              <a:gd name="connsiteX19" fmla="*/ 2093106 w 2123301"/>
              <a:gd name="connsiteY19" fmla="*/ 574040 h 1958128"/>
              <a:gd name="connsiteX20" fmla="*/ 2062626 w 2123301"/>
              <a:gd name="connsiteY20" fmla="*/ 492760 h 1958128"/>
              <a:gd name="connsiteX21" fmla="*/ 1955946 w 2123301"/>
              <a:gd name="connsiteY21" fmla="*/ 340360 h 1958128"/>
              <a:gd name="connsiteX22" fmla="*/ 1915306 w 2123301"/>
              <a:gd name="connsiteY22" fmla="*/ 299720 h 1958128"/>
              <a:gd name="connsiteX23" fmla="*/ 1727346 w 2123301"/>
              <a:gd name="connsiteY23" fmla="*/ 203200 h 1958128"/>
              <a:gd name="connsiteX24" fmla="*/ 1559706 w 2123301"/>
              <a:gd name="connsiteY24" fmla="*/ 137160 h 1958128"/>
              <a:gd name="connsiteX25" fmla="*/ 1397146 w 2123301"/>
              <a:gd name="connsiteY25" fmla="*/ 91440 h 1958128"/>
              <a:gd name="connsiteX26" fmla="*/ 1056786 w 2123301"/>
              <a:gd name="connsiteY26" fmla="*/ 10160 h 1958128"/>
              <a:gd name="connsiteX27" fmla="*/ 868826 w 2123301"/>
              <a:gd name="connsiteY27" fmla="*/ 0 h 1958128"/>
              <a:gd name="connsiteX28" fmla="*/ 564026 w 2123301"/>
              <a:gd name="connsiteY28" fmla="*/ 66040 h 1958128"/>
              <a:gd name="connsiteX29" fmla="*/ 426866 w 2123301"/>
              <a:gd name="connsiteY29" fmla="*/ 142240 h 1958128"/>
              <a:gd name="connsiteX30" fmla="*/ 320186 w 2123301"/>
              <a:gd name="connsiteY30" fmla="*/ 218440 h 1958128"/>
              <a:gd name="connsiteX31" fmla="*/ 167786 w 2123301"/>
              <a:gd name="connsiteY31" fmla="*/ 421640 h 1958128"/>
              <a:gd name="connsiteX32" fmla="*/ 127146 w 2123301"/>
              <a:gd name="connsiteY32" fmla="*/ 528320 h 1958128"/>
              <a:gd name="connsiteX33" fmla="*/ 86506 w 2123301"/>
              <a:gd name="connsiteY33" fmla="*/ 604520 h 1958128"/>
              <a:gd name="connsiteX34" fmla="*/ 5226 w 2123301"/>
              <a:gd name="connsiteY34" fmla="*/ 878840 h 1958128"/>
              <a:gd name="connsiteX35" fmla="*/ 146 w 2123301"/>
              <a:gd name="connsiteY35" fmla="*/ 995680 h 1958128"/>
              <a:gd name="connsiteX36" fmla="*/ 15386 w 2123301"/>
              <a:gd name="connsiteY36" fmla="*/ 1275080 h 1958128"/>
              <a:gd name="connsiteX37" fmla="*/ 61106 w 2123301"/>
              <a:gd name="connsiteY37" fmla="*/ 1473200 h 1958128"/>
              <a:gd name="connsiteX38" fmla="*/ 86506 w 2123301"/>
              <a:gd name="connsiteY38" fmla="*/ 1539240 h 1958128"/>
              <a:gd name="connsiteX39" fmla="*/ 111906 w 2123301"/>
              <a:gd name="connsiteY39" fmla="*/ 1615440 h 1958128"/>
              <a:gd name="connsiteX40" fmla="*/ 203346 w 2123301"/>
              <a:gd name="connsiteY40" fmla="*/ 1757680 h 1958128"/>
              <a:gd name="connsiteX41" fmla="*/ 233826 w 2123301"/>
              <a:gd name="connsiteY41" fmla="*/ 1788160 h 1958128"/>
              <a:gd name="connsiteX42" fmla="*/ 360826 w 2123301"/>
              <a:gd name="connsiteY42" fmla="*/ 1884680 h 1958128"/>
              <a:gd name="connsiteX43" fmla="*/ 508146 w 2123301"/>
              <a:gd name="connsiteY43" fmla="*/ 1930400 h 1958128"/>
              <a:gd name="connsiteX44" fmla="*/ 574186 w 2123301"/>
              <a:gd name="connsiteY44" fmla="*/ 1940560 h 1958128"/>
              <a:gd name="connsiteX45" fmla="*/ 701186 w 2123301"/>
              <a:gd name="connsiteY45" fmla="*/ 1955800 h 1958128"/>
              <a:gd name="connsiteX46" fmla="*/ 995826 w 2123301"/>
              <a:gd name="connsiteY46" fmla="*/ 1935480 h 1958128"/>
              <a:gd name="connsiteX47" fmla="*/ 1016146 w 2123301"/>
              <a:gd name="connsiteY47" fmla="*/ 1925320 h 1958128"/>
              <a:gd name="connsiteX48" fmla="*/ 1117746 w 2123301"/>
              <a:gd name="connsiteY48" fmla="*/ 1813560 h 1958128"/>
              <a:gd name="connsiteX49" fmla="*/ 1148226 w 2123301"/>
              <a:gd name="connsiteY49" fmla="*/ 1798320 h 19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23301" h="1958128">
                <a:moveTo>
                  <a:pt x="1148226" y="1798320"/>
                </a:moveTo>
                <a:lnTo>
                  <a:pt x="1148226" y="1798320"/>
                </a:lnTo>
                <a:cubicBezTo>
                  <a:pt x="1168546" y="1772920"/>
                  <a:pt x="1193239" y="1750470"/>
                  <a:pt x="1209186" y="1722120"/>
                </a:cubicBezTo>
                <a:cubicBezTo>
                  <a:pt x="1224152" y="1695513"/>
                  <a:pt x="1229234" y="1664449"/>
                  <a:pt x="1239666" y="1635760"/>
                </a:cubicBezTo>
                <a:cubicBezTo>
                  <a:pt x="1252119" y="1601513"/>
                  <a:pt x="1269269" y="1568915"/>
                  <a:pt x="1290466" y="1539240"/>
                </a:cubicBezTo>
                <a:cubicBezTo>
                  <a:pt x="1298153" y="1528478"/>
                  <a:pt x="1307931" y="1519340"/>
                  <a:pt x="1315866" y="1508760"/>
                </a:cubicBezTo>
                <a:cubicBezTo>
                  <a:pt x="1323192" y="1498991"/>
                  <a:pt x="1327552" y="1486914"/>
                  <a:pt x="1336186" y="1478280"/>
                </a:cubicBezTo>
                <a:cubicBezTo>
                  <a:pt x="1390114" y="1424352"/>
                  <a:pt x="1363503" y="1455922"/>
                  <a:pt x="1407306" y="1432560"/>
                </a:cubicBezTo>
                <a:cubicBezTo>
                  <a:pt x="1424730" y="1423267"/>
                  <a:pt x="1438627" y="1405326"/>
                  <a:pt x="1458106" y="1402080"/>
                </a:cubicBezTo>
                <a:cubicBezTo>
                  <a:pt x="1571292" y="1383216"/>
                  <a:pt x="1394249" y="1413902"/>
                  <a:pt x="1524146" y="1386840"/>
                </a:cubicBezTo>
                <a:cubicBezTo>
                  <a:pt x="1552763" y="1380878"/>
                  <a:pt x="1582023" y="1378173"/>
                  <a:pt x="1610506" y="1371600"/>
                </a:cubicBezTo>
                <a:lnTo>
                  <a:pt x="1676546" y="1356360"/>
                </a:lnTo>
                <a:cubicBezTo>
                  <a:pt x="1688506" y="1353370"/>
                  <a:pt x="1700018" y="1348618"/>
                  <a:pt x="1712106" y="1346200"/>
                </a:cubicBezTo>
                <a:cubicBezTo>
                  <a:pt x="1725493" y="1343523"/>
                  <a:pt x="1739199" y="1342813"/>
                  <a:pt x="1752746" y="1341120"/>
                </a:cubicBezTo>
                <a:cubicBezTo>
                  <a:pt x="1809253" y="1312866"/>
                  <a:pt x="1887576" y="1275329"/>
                  <a:pt x="1930546" y="1239520"/>
                </a:cubicBezTo>
                <a:cubicBezTo>
                  <a:pt x="1940706" y="1231053"/>
                  <a:pt x="1951378" y="1223165"/>
                  <a:pt x="1961026" y="1214120"/>
                </a:cubicBezTo>
                <a:cubicBezTo>
                  <a:pt x="1978496" y="1197741"/>
                  <a:pt x="1997849" y="1182766"/>
                  <a:pt x="2011826" y="1163320"/>
                </a:cubicBezTo>
                <a:cubicBezTo>
                  <a:pt x="2037081" y="1128183"/>
                  <a:pt x="2060821" y="1091333"/>
                  <a:pt x="2077866" y="1051560"/>
                </a:cubicBezTo>
                <a:lnTo>
                  <a:pt x="2108346" y="980440"/>
                </a:lnTo>
                <a:cubicBezTo>
                  <a:pt x="2125178" y="845782"/>
                  <a:pt x="2136409" y="703949"/>
                  <a:pt x="2093106" y="574040"/>
                </a:cubicBezTo>
                <a:cubicBezTo>
                  <a:pt x="2083956" y="546589"/>
                  <a:pt x="2076678" y="518054"/>
                  <a:pt x="2062626" y="492760"/>
                </a:cubicBezTo>
                <a:cubicBezTo>
                  <a:pt x="2029506" y="433145"/>
                  <a:pt x="2011914" y="396328"/>
                  <a:pt x="1955946" y="340360"/>
                </a:cubicBezTo>
                <a:cubicBezTo>
                  <a:pt x="1942399" y="326813"/>
                  <a:pt x="1930465" y="311434"/>
                  <a:pt x="1915306" y="299720"/>
                </a:cubicBezTo>
                <a:cubicBezTo>
                  <a:pt x="1851030" y="250053"/>
                  <a:pt x="1805885" y="236579"/>
                  <a:pt x="1727346" y="203200"/>
                </a:cubicBezTo>
                <a:cubicBezTo>
                  <a:pt x="1697493" y="190512"/>
                  <a:pt x="1592746" y="147072"/>
                  <a:pt x="1559706" y="137160"/>
                </a:cubicBezTo>
                <a:cubicBezTo>
                  <a:pt x="1277232" y="52418"/>
                  <a:pt x="1587670" y="143834"/>
                  <a:pt x="1397146" y="91440"/>
                </a:cubicBezTo>
                <a:cubicBezTo>
                  <a:pt x="1304497" y="65962"/>
                  <a:pt x="1146791" y="14660"/>
                  <a:pt x="1056786" y="10160"/>
                </a:cubicBezTo>
                <a:lnTo>
                  <a:pt x="868826" y="0"/>
                </a:lnTo>
                <a:cubicBezTo>
                  <a:pt x="767226" y="22013"/>
                  <a:pt x="662985" y="34191"/>
                  <a:pt x="564026" y="66040"/>
                </a:cubicBezTo>
                <a:cubicBezTo>
                  <a:pt x="514239" y="82063"/>
                  <a:pt x="471218" y="114520"/>
                  <a:pt x="426866" y="142240"/>
                </a:cubicBezTo>
                <a:cubicBezTo>
                  <a:pt x="389809" y="165401"/>
                  <a:pt x="352709" y="189252"/>
                  <a:pt x="320186" y="218440"/>
                </a:cubicBezTo>
                <a:cubicBezTo>
                  <a:pt x="256560" y="275540"/>
                  <a:pt x="205176" y="344990"/>
                  <a:pt x="167786" y="421640"/>
                </a:cubicBezTo>
                <a:cubicBezTo>
                  <a:pt x="151103" y="455841"/>
                  <a:pt x="142601" y="493547"/>
                  <a:pt x="127146" y="528320"/>
                </a:cubicBezTo>
                <a:cubicBezTo>
                  <a:pt x="115455" y="554626"/>
                  <a:pt x="98125" y="578183"/>
                  <a:pt x="86506" y="604520"/>
                </a:cubicBezTo>
                <a:cubicBezTo>
                  <a:pt x="47789" y="692278"/>
                  <a:pt x="27076" y="785977"/>
                  <a:pt x="5226" y="878840"/>
                </a:cubicBezTo>
                <a:cubicBezTo>
                  <a:pt x="3533" y="917787"/>
                  <a:pt x="-853" y="956709"/>
                  <a:pt x="146" y="995680"/>
                </a:cubicBezTo>
                <a:cubicBezTo>
                  <a:pt x="2537" y="1088921"/>
                  <a:pt x="9568" y="1181990"/>
                  <a:pt x="15386" y="1275080"/>
                </a:cubicBezTo>
                <a:cubicBezTo>
                  <a:pt x="19469" y="1340410"/>
                  <a:pt x="39840" y="1417908"/>
                  <a:pt x="61106" y="1473200"/>
                </a:cubicBezTo>
                <a:cubicBezTo>
                  <a:pt x="69573" y="1495213"/>
                  <a:pt x="78573" y="1517029"/>
                  <a:pt x="86506" y="1539240"/>
                </a:cubicBezTo>
                <a:cubicBezTo>
                  <a:pt x="95511" y="1564454"/>
                  <a:pt x="100774" y="1591090"/>
                  <a:pt x="111906" y="1615440"/>
                </a:cubicBezTo>
                <a:cubicBezTo>
                  <a:pt x="147216" y="1692680"/>
                  <a:pt x="155954" y="1706643"/>
                  <a:pt x="203346" y="1757680"/>
                </a:cubicBezTo>
                <a:cubicBezTo>
                  <a:pt x="213123" y="1768209"/>
                  <a:pt x="223297" y="1778383"/>
                  <a:pt x="233826" y="1788160"/>
                </a:cubicBezTo>
                <a:cubicBezTo>
                  <a:pt x="263178" y="1815416"/>
                  <a:pt x="333765" y="1875015"/>
                  <a:pt x="360826" y="1884680"/>
                </a:cubicBezTo>
                <a:cubicBezTo>
                  <a:pt x="421406" y="1906316"/>
                  <a:pt x="444481" y="1916758"/>
                  <a:pt x="508146" y="1930400"/>
                </a:cubicBezTo>
                <a:cubicBezTo>
                  <a:pt x="529924" y="1935067"/>
                  <a:pt x="552243" y="1936744"/>
                  <a:pt x="574186" y="1940560"/>
                </a:cubicBezTo>
                <a:cubicBezTo>
                  <a:pt x="668377" y="1956941"/>
                  <a:pt x="580589" y="1947760"/>
                  <a:pt x="701186" y="1955800"/>
                </a:cubicBezTo>
                <a:cubicBezTo>
                  <a:pt x="802969" y="1951885"/>
                  <a:pt x="902785" y="1972696"/>
                  <a:pt x="995826" y="1935480"/>
                </a:cubicBezTo>
                <a:cubicBezTo>
                  <a:pt x="1002857" y="1932668"/>
                  <a:pt x="1009373" y="1928707"/>
                  <a:pt x="1016146" y="1925320"/>
                </a:cubicBezTo>
                <a:cubicBezTo>
                  <a:pt x="1032114" y="1902255"/>
                  <a:pt x="1080202" y="1819817"/>
                  <a:pt x="1117746" y="1813560"/>
                </a:cubicBezTo>
                <a:cubicBezTo>
                  <a:pt x="1153237" y="1807645"/>
                  <a:pt x="1143146" y="1800860"/>
                  <a:pt x="1148226" y="179832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5" name="TextBox 4">
            <a:extLst>
              <a:ext uri="{FF2B5EF4-FFF2-40B4-BE49-F238E27FC236}">
                <a16:creationId xmlns:a16="http://schemas.microsoft.com/office/drawing/2014/main" id="{03F34480-2B09-290E-49F1-6FD98F6CCA86}"/>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We add an if clause to the body</a:t>
            </a:r>
            <a:r>
              <a:rPr kumimoji="0" lang="en-US" sz="1800" b="0" i="0" u="none" strike="noStrike" kern="1200" cap="none" spc="0" normalizeH="0" noProof="0" dirty="0">
                <a:ln>
                  <a:noFill/>
                </a:ln>
                <a:solidFill>
                  <a:srgbClr val="000000"/>
                </a:solidFill>
                <a:effectLst/>
                <a:uLnTx/>
                <a:uFillTx/>
                <a:latin typeface="Century Schoolbook" panose="02040604050505020304"/>
                <a:ea typeface="+mn-ea"/>
                <a:cs typeface="+mn-cs"/>
              </a:rPr>
              <a:t> of division method :</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pic>
        <p:nvPicPr>
          <p:cNvPr id="17" name="Picture 16">
            <a:extLst>
              <a:ext uri="{FF2B5EF4-FFF2-40B4-BE49-F238E27FC236}">
                <a16:creationId xmlns:a16="http://schemas.microsoft.com/office/drawing/2014/main" id="{E0EFEBD5-84EB-069F-A928-E0C0D591EDB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28781" y="1351762"/>
            <a:ext cx="6891833" cy="1796134"/>
          </a:xfrm>
          <a:prstGeom prst="rect">
            <a:avLst/>
          </a:prstGeom>
        </p:spPr>
      </p:pic>
      <p:sp>
        <p:nvSpPr>
          <p:cNvPr id="2" name="TextBox 1">
            <a:extLst>
              <a:ext uri="{FF2B5EF4-FFF2-40B4-BE49-F238E27FC236}">
                <a16:creationId xmlns:a16="http://schemas.microsoft.com/office/drawing/2014/main" id="{892D6FDC-AF17-1CAD-CAAE-15961A90CBEC}"/>
              </a:ext>
            </a:extLst>
          </p:cNvPr>
          <p:cNvSpPr txBox="1"/>
          <p:nvPr/>
        </p:nvSpPr>
        <p:spPr>
          <a:xfrm>
            <a:off x="751840" y="3637280"/>
            <a:ext cx="7516095" cy="923330"/>
          </a:xfrm>
          <a:prstGeom prst="rect">
            <a:avLst/>
          </a:prstGeom>
          <a:noFill/>
        </p:spPr>
        <p:txBody>
          <a:bodyPr wrap="square" rtlCol="0">
            <a:spAutoFit/>
          </a:bodyPr>
          <a:lstStyle/>
          <a:p>
            <a:r>
              <a:rPr lang="en-US" dirty="0"/>
              <a:t>(P.S: note that it is not a good idea to compare floating point numbers like doubles with == or even .equal() method. This is due to the way a computer save a floating point number.)</a:t>
            </a:r>
          </a:p>
        </p:txBody>
      </p:sp>
    </p:spTree>
    <p:extLst>
      <p:ext uri="{BB962C8B-B14F-4D97-AF65-F5344CB8AC3E}">
        <p14:creationId xmlns:p14="http://schemas.microsoft.com/office/powerpoint/2010/main" val="3307681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644872"/>
              <a:chOff x="0" y="1507348"/>
              <a:chExt cx="12191999" cy="5644872"/>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3998443" y="556273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Run tests</a:t>
              </a:r>
            </a:p>
          </p:txBody>
        </p:sp>
      </p:grpSp>
      <p:sp>
        <p:nvSpPr>
          <p:cNvPr id="17" name="Freeform: Shape 16">
            <a:extLst>
              <a:ext uri="{FF2B5EF4-FFF2-40B4-BE49-F238E27FC236}">
                <a16:creationId xmlns:a16="http://schemas.microsoft.com/office/drawing/2014/main" id="{2026EF38-D089-469C-B0CE-58AE9987BBEF}"/>
              </a:ext>
            </a:extLst>
          </p:cNvPr>
          <p:cNvSpPr/>
          <p:nvPr/>
        </p:nvSpPr>
        <p:spPr>
          <a:xfrm>
            <a:off x="8661264" y="4373880"/>
            <a:ext cx="2086810" cy="2021840"/>
          </a:xfrm>
          <a:custGeom>
            <a:avLst/>
            <a:gdLst>
              <a:gd name="connsiteX0" fmla="*/ 1193936 w 2086810"/>
              <a:gd name="connsiteY0" fmla="*/ 1981200 h 2021840"/>
              <a:gd name="connsiteX1" fmla="*/ 1193936 w 2086810"/>
              <a:gd name="connsiteY1" fmla="*/ 1981200 h 2021840"/>
              <a:gd name="connsiteX2" fmla="*/ 1138056 w 2086810"/>
              <a:gd name="connsiteY2" fmla="*/ 1965960 h 2021840"/>
              <a:gd name="connsiteX3" fmla="*/ 1117736 w 2086810"/>
              <a:gd name="connsiteY3" fmla="*/ 1945640 h 2021840"/>
              <a:gd name="connsiteX4" fmla="*/ 1082176 w 2086810"/>
              <a:gd name="connsiteY4" fmla="*/ 1920240 h 2021840"/>
              <a:gd name="connsiteX5" fmla="*/ 1046616 w 2086810"/>
              <a:gd name="connsiteY5" fmla="*/ 1884680 h 2021840"/>
              <a:gd name="connsiteX6" fmla="*/ 960256 w 2086810"/>
              <a:gd name="connsiteY6" fmla="*/ 1813560 h 2021840"/>
              <a:gd name="connsiteX7" fmla="*/ 929776 w 2086810"/>
              <a:gd name="connsiteY7" fmla="*/ 1747520 h 2021840"/>
              <a:gd name="connsiteX8" fmla="*/ 909456 w 2086810"/>
              <a:gd name="connsiteY8" fmla="*/ 1727200 h 2021840"/>
              <a:gd name="connsiteX9" fmla="*/ 873896 w 2086810"/>
              <a:gd name="connsiteY9" fmla="*/ 1686560 h 2021840"/>
              <a:gd name="connsiteX10" fmla="*/ 787536 w 2086810"/>
              <a:gd name="connsiteY10" fmla="*/ 1579880 h 2021840"/>
              <a:gd name="connsiteX11" fmla="*/ 721496 w 2086810"/>
              <a:gd name="connsiteY11" fmla="*/ 1524000 h 2021840"/>
              <a:gd name="connsiteX12" fmla="*/ 670696 w 2086810"/>
              <a:gd name="connsiteY12" fmla="*/ 1498600 h 2021840"/>
              <a:gd name="connsiteX13" fmla="*/ 594496 w 2086810"/>
              <a:gd name="connsiteY13" fmla="*/ 1473200 h 2021840"/>
              <a:gd name="connsiteX14" fmla="*/ 538616 w 2086810"/>
              <a:gd name="connsiteY14" fmla="*/ 1457960 h 2021840"/>
              <a:gd name="connsiteX15" fmla="*/ 416696 w 2086810"/>
              <a:gd name="connsiteY15" fmla="*/ 1422400 h 2021840"/>
              <a:gd name="connsiteX16" fmla="*/ 284616 w 2086810"/>
              <a:gd name="connsiteY16" fmla="*/ 1346200 h 2021840"/>
              <a:gd name="connsiteX17" fmla="*/ 213496 w 2086810"/>
              <a:gd name="connsiteY17" fmla="*/ 1290320 h 2021840"/>
              <a:gd name="connsiteX18" fmla="*/ 81416 w 2086810"/>
              <a:gd name="connsiteY18" fmla="*/ 1148080 h 2021840"/>
              <a:gd name="connsiteX19" fmla="*/ 30616 w 2086810"/>
              <a:gd name="connsiteY19" fmla="*/ 1036320 h 2021840"/>
              <a:gd name="connsiteX20" fmla="*/ 136 w 2086810"/>
              <a:gd name="connsiteY20" fmla="*/ 787400 h 2021840"/>
              <a:gd name="connsiteX21" fmla="*/ 15376 w 2086810"/>
              <a:gd name="connsiteY21" fmla="*/ 690880 h 2021840"/>
              <a:gd name="connsiteX22" fmla="*/ 101736 w 2086810"/>
              <a:gd name="connsiteY22" fmla="*/ 548640 h 2021840"/>
              <a:gd name="connsiteX23" fmla="*/ 177936 w 2086810"/>
              <a:gd name="connsiteY23" fmla="*/ 431800 h 2021840"/>
              <a:gd name="connsiteX24" fmla="*/ 299856 w 2086810"/>
              <a:gd name="connsiteY24" fmla="*/ 309880 h 2021840"/>
              <a:gd name="connsiteX25" fmla="*/ 350656 w 2086810"/>
              <a:gd name="connsiteY25" fmla="*/ 254000 h 2021840"/>
              <a:gd name="connsiteX26" fmla="*/ 416696 w 2086810"/>
              <a:gd name="connsiteY26" fmla="*/ 213360 h 2021840"/>
              <a:gd name="connsiteX27" fmla="*/ 650376 w 2086810"/>
              <a:gd name="connsiteY27" fmla="*/ 106680 h 2021840"/>
              <a:gd name="connsiteX28" fmla="*/ 731656 w 2086810"/>
              <a:gd name="connsiteY28" fmla="*/ 86360 h 2021840"/>
              <a:gd name="connsiteX29" fmla="*/ 863736 w 2086810"/>
              <a:gd name="connsiteY29" fmla="*/ 25400 h 2021840"/>
              <a:gd name="connsiteX30" fmla="*/ 990736 w 2086810"/>
              <a:gd name="connsiteY30" fmla="*/ 0 h 2021840"/>
              <a:gd name="connsiteX31" fmla="*/ 1442856 w 2086810"/>
              <a:gd name="connsiteY31" fmla="*/ 10160 h 2021840"/>
              <a:gd name="connsiteX32" fmla="*/ 1559696 w 2086810"/>
              <a:gd name="connsiteY32" fmla="*/ 45720 h 2021840"/>
              <a:gd name="connsiteX33" fmla="*/ 1656216 w 2086810"/>
              <a:gd name="connsiteY33" fmla="*/ 91440 h 2021840"/>
              <a:gd name="connsiteX34" fmla="*/ 1839096 w 2086810"/>
              <a:gd name="connsiteY34" fmla="*/ 223520 h 2021840"/>
              <a:gd name="connsiteX35" fmla="*/ 2011816 w 2086810"/>
              <a:gd name="connsiteY35" fmla="*/ 482600 h 2021840"/>
              <a:gd name="connsiteX36" fmla="*/ 2027056 w 2086810"/>
              <a:gd name="connsiteY36" fmla="*/ 528320 h 2021840"/>
              <a:gd name="connsiteX37" fmla="*/ 2052456 w 2086810"/>
              <a:gd name="connsiteY37" fmla="*/ 614680 h 2021840"/>
              <a:gd name="connsiteX38" fmla="*/ 2077856 w 2086810"/>
              <a:gd name="connsiteY38" fmla="*/ 767080 h 2021840"/>
              <a:gd name="connsiteX39" fmla="*/ 2077856 w 2086810"/>
              <a:gd name="connsiteY39" fmla="*/ 1183640 h 2021840"/>
              <a:gd name="connsiteX40" fmla="*/ 2027056 w 2086810"/>
              <a:gd name="connsiteY40" fmla="*/ 1371600 h 2021840"/>
              <a:gd name="connsiteX41" fmla="*/ 1955936 w 2086810"/>
              <a:gd name="connsiteY41" fmla="*/ 1574800 h 2021840"/>
              <a:gd name="connsiteX42" fmla="*/ 1935616 w 2086810"/>
              <a:gd name="connsiteY42" fmla="*/ 1640840 h 2021840"/>
              <a:gd name="connsiteX43" fmla="*/ 1905136 w 2086810"/>
              <a:gd name="connsiteY43" fmla="*/ 1706880 h 2021840"/>
              <a:gd name="connsiteX44" fmla="*/ 1834016 w 2086810"/>
              <a:gd name="connsiteY44" fmla="*/ 1803400 h 2021840"/>
              <a:gd name="connsiteX45" fmla="*/ 1691776 w 2086810"/>
              <a:gd name="connsiteY45" fmla="*/ 1894840 h 2021840"/>
              <a:gd name="connsiteX46" fmla="*/ 1656216 w 2086810"/>
              <a:gd name="connsiteY46" fmla="*/ 1920240 h 2021840"/>
              <a:gd name="connsiteX47" fmla="*/ 1519056 w 2086810"/>
              <a:gd name="connsiteY47" fmla="*/ 1981200 h 2021840"/>
              <a:gd name="connsiteX48" fmla="*/ 1351416 w 2086810"/>
              <a:gd name="connsiteY48" fmla="*/ 2021840 h 2021840"/>
              <a:gd name="connsiteX49" fmla="*/ 1204096 w 2086810"/>
              <a:gd name="connsiteY49" fmla="*/ 2016760 h 2021840"/>
              <a:gd name="connsiteX50" fmla="*/ 1183776 w 2086810"/>
              <a:gd name="connsiteY50" fmla="*/ 2001520 h 2021840"/>
              <a:gd name="connsiteX51" fmla="*/ 1193936 w 2086810"/>
              <a:gd name="connsiteY51" fmla="*/ 1981200 h 202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86810" h="2021840">
                <a:moveTo>
                  <a:pt x="1193936" y="1981200"/>
                </a:moveTo>
                <a:lnTo>
                  <a:pt x="1193936" y="1981200"/>
                </a:lnTo>
                <a:cubicBezTo>
                  <a:pt x="1175309" y="1976120"/>
                  <a:pt x="1155552" y="1974125"/>
                  <a:pt x="1138056" y="1965960"/>
                </a:cubicBezTo>
                <a:cubicBezTo>
                  <a:pt x="1129376" y="1961909"/>
                  <a:pt x="1125150" y="1951706"/>
                  <a:pt x="1117736" y="1945640"/>
                </a:cubicBezTo>
                <a:cubicBezTo>
                  <a:pt x="1106462" y="1936416"/>
                  <a:pt x="1093236" y="1929720"/>
                  <a:pt x="1082176" y="1920240"/>
                </a:cubicBezTo>
                <a:cubicBezTo>
                  <a:pt x="1069448" y="1909331"/>
                  <a:pt x="1059076" y="1895894"/>
                  <a:pt x="1046616" y="1884680"/>
                </a:cubicBezTo>
                <a:cubicBezTo>
                  <a:pt x="1000140" y="1842851"/>
                  <a:pt x="996003" y="1840371"/>
                  <a:pt x="960256" y="1813560"/>
                </a:cubicBezTo>
                <a:cubicBezTo>
                  <a:pt x="955604" y="1802706"/>
                  <a:pt x="937516" y="1758576"/>
                  <a:pt x="929776" y="1747520"/>
                </a:cubicBezTo>
                <a:cubicBezTo>
                  <a:pt x="924283" y="1739673"/>
                  <a:pt x="915929" y="1734261"/>
                  <a:pt x="909456" y="1727200"/>
                </a:cubicBezTo>
                <a:cubicBezTo>
                  <a:pt x="897293" y="1713931"/>
                  <a:pt x="885295" y="1700492"/>
                  <a:pt x="873896" y="1686560"/>
                </a:cubicBezTo>
                <a:cubicBezTo>
                  <a:pt x="866043" y="1676962"/>
                  <a:pt x="807773" y="1600117"/>
                  <a:pt x="787536" y="1579880"/>
                </a:cubicBezTo>
                <a:cubicBezTo>
                  <a:pt x="757863" y="1550207"/>
                  <a:pt x="755346" y="1543040"/>
                  <a:pt x="721496" y="1524000"/>
                </a:cubicBezTo>
                <a:cubicBezTo>
                  <a:pt x="704995" y="1514718"/>
                  <a:pt x="688900" y="1503801"/>
                  <a:pt x="670696" y="1498600"/>
                </a:cubicBezTo>
                <a:cubicBezTo>
                  <a:pt x="533687" y="1459455"/>
                  <a:pt x="749414" y="1522121"/>
                  <a:pt x="594496" y="1473200"/>
                </a:cubicBezTo>
                <a:cubicBezTo>
                  <a:pt x="576085" y="1467386"/>
                  <a:pt x="557347" y="1462643"/>
                  <a:pt x="538616" y="1457960"/>
                </a:cubicBezTo>
                <a:cubicBezTo>
                  <a:pt x="474992" y="1442054"/>
                  <a:pt x="464049" y="1446076"/>
                  <a:pt x="416696" y="1422400"/>
                </a:cubicBezTo>
                <a:cubicBezTo>
                  <a:pt x="381290" y="1404697"/>
                  <a:pt x="316751" y="1368814"/>
                  <a:pt x="284616" y="1346200"/>
                </a:cubicBezTo>
                <a:cubicBezTo>
                  <a:pt x="259960" y="1328849"/>
                  <a:pt x="236231" y="1310121"/>
                  <a:pt x="213496" y="1290320"/>
                </a:cubicBezTo>
                <a:cubicBezTo>
                  <a:pt x="170324" y="1252719"/>
                  <a:pt x="111221" y="1201415"/>
                  <a:pt x="81416" y="1148080"/>
                </a:cubicBezTo>
                <a:cubicBezTo>
                  <a:pt x="61454" y="1112358"/>
                  <a:pt x="47549" y="1073573"/>
                  <a:pt x="30616" y="1036320"/>
                </a:cubicBezTo>
                <a:cubicBezTo>
                  <a:pt x="16227" y="953585"/>
                  <a:pt x="-1749" y="872205"/>
                  <a:pt x="136" y="787400"/>
                </a:cubicBezTo>
                <a:cubicBezTo>
                  <a:pt x="860" y="754836"/>
                  <a:pt x="4812" y="721691"/>
                  <a:pt x="15376" y="690880"/>
                </a:cubicBezTo>
                <a:cubicBezTo>
                  <a:pt x="29330" y="650181"/>
                  <a:pt x="78215" y="586861"/>
                  <a:pt x="101736" y="548640"/>
                </a:cubicBezTo>
                <a:cubicBezTo>
                  <a:pt x="133952" y="496289"/>
                  <a:pt x="138343" y="473947"/>
                  <a:pt x="177936" y="431800"/>
                </a:cubicBezTo>
                <a:cubicBezTo>
                  <a:pt x="217287" y="389910"/>
                  <a:pt x="261195" y="352407"/>
                  <a:pt x="299856" y="309880"/>
                </a:cubicBezTo>
                <a:cubicBezTo>
                  <a:pt x="316789" y="291253"/>
                  <a:pt x="331248" y="270032"/>
                  <a:pt x="350656" y="254000"/>
                </a:cubicBezTo>
                <a:cubicBezTo>
                  <a:pt x="370584" y="237538"/>
                  <a:pt x="393799" y="225353"/>
                  <a:pt x="416696" y="213360"/>
                </a:cubicBezTo>
                <a:cubicBezTo>
                  <a:pt x="455606" y="192978"/>
                  <a:pt x="591492" y="126308"/>
                  <a:pt x="650376" y="106680"/>
                </a:cubicBezTo>
                <a:cubicBezTo>
                  <a:pt x="676870" y="97849"/>
                  <a:pt x="705246" y="95439"/>
                  <a:pt x="731656" y="86360"/>
                </a:cubicBezTo>
                <a:cubicBezTo>
                  <a:pt x="967889" y="5155"/>
                  <a:pt x="698391" y="88389"/>
                  <a:pt x="863736" y="25400"/>
                </a:cubicBezTo>
                <a:cubicBezTo>
                  <a:pt x="906818" y="8988"/>
                  <a:pt x="945034" y="6529"/>
                  <a:pt x="990736" y="0"/>
                </a:cubicBezTo>
                <a:cubicBezTo>
                  <a:pt x="1141443" y="3387"/>
                  <a:pt x="1292596" y="-1914"/>
                  <a:pt x="1442856" y="10160"/>
                </a:cubicBezTo>
                <a:cubicBezTo>
                  <a:pt x="1483436" y="13421"/>
                  <a:pt x="1521653" y="31227"/>
                  <a:pt x="1559696" y="45720"/>
                </a:cubicBezTo>
                <a:cubicBezTo>
                  <a:pt x="1592964" y="58394"/>
                  <a:pt x="1625167" y="74023"/>
                  <a:pt x="1656216" y="91440"/>
                </a:cubicBezTo>
                <a:cubicBezTo>
                  <a:pt x="1729756" y="132694"/>
                  <a:pt x="1780102" y="166795"/>
                  <a:pt x="1839096" y="223520"/>
                </a:cubicBezTo>
                <a:cubicBezTo>
                  <a:pt x="1911941" y="293564"/>
                  <a:pt x="1980714" y="389293"/>
                  <a:pt x="2011816" y="482600"/>
                </a:cubicBezTo>
                <a:cubicBezTo>
                  <a:pt x="2016896" y="497840"/>
                  <a:pt x="2022332" y="512966"/>
                  <a:pt x="2027056" y="528320"/>
                </a:cubicBezTo>
                <a:cubicBezTo>
                  <a:pt x="2035880" y="556999"/>
                  <a:pt x="2046212" y="585331"/>
                  <a:pt x="2052456" y="614680"/>
                </a:cubicBezTo>
                <a:cubicBezTo>
                  <a:pt x="2063174" y="665053"/>
                  <a:pt x="2077856" y="767080"/>
                  <a:pt x="2077856" y="767080"/>
                </a:cubicBezTo>
                <a:cubicBezTo>
                  <a:pt x="2087080" y="923894"/>
                  <a:pt x="2092235" y="975147"/>
                  <a:pt x="2077856" y="1183640"/>
                </a:cubicBezTo>
                <a:cubicBezTo>
                  <a:pt x="2073266" y="1250188"/>
                  <a:pt x="2045794" y="1309140"/>
                  <a:pt x="2027056" y="1371600"/>
                </a:cubicBezTo>
                <a:cubicBezTo>
                  <a:pt x="1927510" y="1703419"/>
                  <a:pt x="2046065" y="1345381"/>
                  <a:pt x="1955936" y="1574800"/>
                </a:cubicBezTo>
                <a:cubicBezTo>
                  <a:pt x="1947514" y="1596237"/>
                  <a:pt x="1943884" y="1619343"/>
                  <a:pt x="1935616" y="1640840"/>
                </a:cubicBezTo>
                <a:cubicBezTo>
                  <a:pt x="1926913" y="1663469"/>
                  <a:pt x="1916351" y="1685385"/>
                  <a:pt x="1905136" y="1706880"/>
                </a:cubicBezTo>
                <a:cubicBezTo>
                  <a:pt x="1885762" y="1744013"/>
                  <a:pt x="1865475" y="1775087"/>
                  <a:pt x="1834016" y="1803400"/>
                </a:cubicBezTo>
                <a:cubicBezTo>
                  <a:pt x="1748446" y="1880413"/>
                  <a:pt x="1794878" y="1821195"/>
                  <a:pt x="1691776" y="1894840"/>
                </a:cubicBezTo>
                <a:cubicBezTo>
                  <a:pt x="1679923" y="1903307"/>
                  <a:pt x="1669245" y="1913726"/>
                  <a:pt x="1656216" y="1920240"/>
                </a:cubicBezTo>
                <a:cubicBezTo>
                  <a:pt x="1611466" y="1942615"/>
                  <a:pt x="1567594" y="1969065"/>
                  <a:pt x="1519056" y="1981200"/>
                </a:cubicBezTo>
                <a:cubicBezTo>
                  <a:pt x="1381990" y="2015466"/>
                  <a:pt x="1438029" y="2002593"/>
                  <a:pt x="1351416" y="2021840"/>
                </a:cubicBezTo>
                <a:cubicBezTo>
                  <a:pt x="1302309" y="2020147"/>
                  <a:pt x="1252875" y="2022673"/>
                  <a:pt x="1204096" y="2016760"/>
                </a:cubicBezTo>
                <a:cubicBezTo>
                  <a:pt x="1195691" y="2015741"/>
                  <a:pt x="1190666" y="2006441"/>
                  <a:pt x="1183776" y="2001520"/>
                </a:cubicBezTo>
                <a:cubicBezTo>
                  <a:pt x="1178808" y="1997971"/>
                  <a:pt x="1192243" y="1984587"/>
                  <a:pt x="1193936" y="1981200"/>
                </a:cubicBez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The tests will pass =)))</a:t>
            </a:r>
          </a:p>
        </p:txBody>
      </p:sp>
      <p:pic>
        <p:nvPicPr>
          <p:cNvPr id="3" name="Picture 2">
            <a:extLst>
              <a:ext uri="{FF2B5EF4-FFF2-40B4-BE49-F238E27FC236}">
                <a16:creationId xmlns:a16="http://schemas.microsoft.com/office/drawing/2014/main" id="{D3E42CB8-E7C2-CB46-CB9E-09BAB260809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77781" y="1235924"/>
            <a:ext cx="7959916" cy="2072665"/>
          </a:xfrm>
          <a:prstGeom prst="rect">
            <a:avLst/>
          </a:prstGeom>
        </p:spPr>
      </p:pic>
    </p:spTree>
    <p:extLst>
      <p:ext uri="{BB962C8B-B14F-4D97-AF65-F5344CB8AC3E}">
        <p14:creationId xmlns:p14="http://schemas.microsoft.com/office/powerpoint/2010/main" val="1392285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418087"/>
              <a:chOff x="0" y="1507348"/>
              <a:chExt cx="12191999" cy="5418087"/>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33595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2874060" y="28483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Refactor / Organize</a:t>
              </a:r>
            </a:p>
          </p:txBody>
        </p:sp>
      </p:grpSp>
      <p:sp>
        <p:nvSpPr>
          <p:cNvPr id="27" name="TextBox 26">
            <a:extLst>
              <a:ext uri="{FF2B5EF4-FFF2-40B4-BE49-F238E27FC236}">
                <a16:creationId xmlns:a16="http://schemas.microsoft.com/office/drawing/2014/main" id="{5778629A-C4E1-15FC-9E8E-A2BAA31419CD}"/>
              </a:ext>
            </a:extLst>
          </p:cNvPr>
          <p:cNvSpPr txBox="1"/>
          <p:nvPr/>
        </p:nvSpPr>
        <p:spPr>
          <a:xfrm>
            <a:off x="426948" y="503633"/>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Currently, our </a:t>
            </a:r>
            <a:r>
              <a:rPr kumimoji="0" lang="en-US" sz="1800" b="0" i="0" u="none" strike="noStrike" kern="1200" cap="none" spc="0" normalizeH="0" baseline="0" noProof="0" dirty="0" err="1">
                <a:ln>
                  <a:noFill/>
                </a:ln>
                <a:solidFill>
                  <a:srgbClr val="000000"/>
                </a:solidFill>
                <a:effectLst/>
                <a:uLnTx/>
                <a:uFillTx/>
                <a:latin typeface="Century Schoolbook" panose="02040604050505020304"/>
                <a:ea typeface="+mn-ea"/>
                <a:cs typeface="+mn-cs"/>
              </a:rPr>
              <a:t>CalculatorTest</a:t>
            </a: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 class</a:t>
            </a:r>
            <a:r>
              <a:rPr kumimoji="0" lang="en-US" sz="1800" b="0" i="0" u="none" strike="noStrike" kern="1200" cap="none" spc="0" normalizeH="0" noProof="0" dirty="0">
                <a:ln>
                  <a:noFill/>
                </a:ln>
                <a:solidFill>
                  <a:srgbClr val="000000"/>
                </a:solidFill>
                <a:effectLst/>
                <a:uLnTx/>
                <a:uFillTx/>
                <a:latin typeface="Century Schoolbook" panose="02040604050505020304"/>
                <a:ea typeface="+mn-ea"/>
                <a:cs typeface="+mn-cs"/>
              </a:rPr>
              <a:t> looks like this :</a:t>
            </a:r>
            <a:endPar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endParaRPr>
          </a:p>
        </p:txBody>
      </p:sp>
      <p:sp>
        <p:nvSpPr>
          <p:cNvPr id="2" name="Freeform: Shape 1">
            <a:extLst>
              <a:ext uri="{FF2B5EF4-FFF2-40B4-BE49-F238E27FC236}">
                <a16:creationId xmlns:a16="http://schemas.microsoft.com/office/drawing/2014/main" id="{46559564-1A63-56BA-0346-4278939563AF}"/>
              </a:ext>
            </a:extLst>
          </p:cNvPr>
          <p:cNvSpPr/>
          <p:nvPr/>
        </p:nvSpPr>
        <p:spPr>
          <a:xfrm>
            <a:off x="8844070" y="4303083"/>
            <a:ext cx="1950930" cy="2109035"/>
          </a:xfrm>
          <a:custGeom>
            <a:avLst/>
            <a:gdLst>
              <a:gd name="connsiteX0" fmla="*/ 1839170 w 1950930"/>
              <a:gd name="connsiteY0" fmla="*/ 1452557 h 2109035"/>
              <a:gd name="connsiteX1" fmla="*/ 1839170 w 1950930"/>
              <a:gd name="connsiteY1" fmla="*/ 1452557 h 2109035"/>
              <a:gd name="connsiteX2" fmla="*/ 1889970 w 1950930"/>
              <a:gd name="connsiteY2" fmla="*/ 1198557 h 2109035"/>
              <a:gd name="connsiteX3" fmla="*/ 1920450 w 1950930"/>
              <a:gd name="connsiteY3" fmla="*/ 1051237 h 2109035"/>
              <a:gd name="connsiteX4" fmla="*/ 1950930 w 1950930"/>
              <a:gd name="connsiteY4" fmla="*/ 797237 h 2109035"/>
              <a:gd name="connsiteX5" fmla="*/ 1935690 w 1950930"/>
              <a:gd name="connsiteY5" fmla="*/ 604197 h 2109035"/>
              <a:gd name="connsiteX6" fmla="*/ 1879810 w 1950930"/>
              <a:gd name="connsiteY6" fmla="*/ 482277 h 2109035"/>
              <a:gd name="connsiteX7" fmla="*/ 1605490 w 1950930"/>
              <a:gd name="connsiteY7" fmla="*/ 243517 h 2109035"/>
              <a:gd name="connsiteX8" fmla="*/ 1239730 w 1950930"/>
              <a:gd name="connsiteY8" fmla="*/ 101277 h 2109035"/>
              <a:gd name="connsiteX9" fmla="*/ 894290 w 1950930"/>
              <a:gd name="connsiteY9" fmla="*/ 35237 h 2109035"/>
              <a:gd name="connsiteX10" fmla="*/ 706330 w 1950930"/>
              <a:gd name="connsiteY10" fmla="*/ 14917 h 2109035"/>
              <a:gd name="connsiteX11" fmla="*/ 406610 w 1950930"/>
              <a:gd name="connsiteY11" fmla="*/ 80957 h 2109035"/>
              <a:gd name="connsiteX12" fmla="*/ 381210 w 1950930"/>
              <a:gd name="connsiteY12" fmla="*/ 131757 h 2109035"/>
              <a:gd name="connsiteX13" fmla="*/ 355810 w 1950930"/>
              <a:gd name="connsiteY13" fmla="*/ 263837 h 2109035"/>
              <a:gd name="connsiteX14" fmla="*/ 350730 w 1950930"/>
              <a:gd name="connsiteY14" fmla="*/ 954717 h 2109035"/>
              <a:gd name="connsiteX15" fmla="*/ 340570 w 1950930"/>
              <a:gd name="connsiteY15" fmla="*/ 995357 h 2109035"/>
              <a:gd name="connsiteX16" fmla="*/ 335490 w 1950930"/>
              <a:gd name="connsiteY16" fmla="*/ 1020757 h 2109035"/>
              <a:gd name="connsiteX17" fmla="*/ 315170 w 1950930"/>
              <a:gd name="connsiteY17" fmla="*/ 1061397 h 2109035"/>
              <a:gd name="connsiteX18" fmla="*/ 294850 w 1950930"/>
              <a:gd name="connsiteY18" fmla="*/ 1107117 h 2109035"/>
              <a:gd name="connsiteX19" fmla="*/ 274530 w 1950930"/>
              <a:gd name="connsiteY19" fmla="*/ 1162997 h 2109035"/>
              <a:gd name="connsiteX20" fmla="*/ 254210 w 1950930"/>
              <a:gd name="connsiteY20" fmla="*/ 1188397 h 2109035"/>
              <a:gd name="connsiteX21" fmla="*/ 228810 w 1950930"/>
              <a:gd name="connsiteY21" fmla="*/ 1213797 h 2109035"/>
              <a:gd name="connsiteX22" fmla="*/ 162770 w 1950930"/>
              <a:gd name="connsiteY22" fmla="*/ 1325557 h 2109035"/>
              <a:gd name="connsiteX23" fmla="*/ 40850 w 1950930"/>
              <a:gd name="connsiteY23" fmla="*/ 1559237 h 2109035"/>
              <a:gd name="connsiteX24" fmla="*/ 20530 w 1950930"/>
              <a:gd name="connsiteY24" fmla="*/ 1615117 h 2109035"/>
              <a:gd name="connsiteX25" fmla="*/ 15450 w 1950930"/>
              <a:gd name="connsiteY25" fmla="*/ 1650677 h 2109035"/>
              <a:gd name="connsiteX26" fmla="*/ 210 w 1950930"/>
              <a:gd name="connsiteY26" fmla="*/ 1721797 h 2109035"/>
              <a:gd name="connsiteX27" fmla="*/ 10370 w 1950930"/>
              <a:gd name="connsiteY27" fmla="*/ 1884357 h 2109035"/>
              <a:gd name="connsiteX28" fmla="*/ 30690 w 1950930"/>
              <a:gd name="connsiteY28" fmla="*/ 1940237 h 2109035"/>
              <a:gd name="connsiteX29" fmla="*/ 56090 w 1950930"/>
              <a:gd name="connsiteY29" fmla="*/ 1980877 h 2109035"/>
              <a:gd name="connsiteX30" fmla="*/ 86570 w 1950930"/>
              <a:gd name="connsiteY30" fmla="*/ 2001197 h 2109035"/>
              <a:gd name="connsiteX31" fmla="*/ 137370 w 1950930"/>
              <a:gd name="connsiteY31" fmla="*/ 2026597 h 2109035"/>
              <a:gd name="connsiteX32" fmla="*/ 167850 w 1950930"/>
              <a:gd name="connsiteY32" fmla="*/ 2031677 h 2109035"/>
              <a:gd name="connsiteX33" fmla="*/ 264370 w 1950930"/>
              <a:gd name="connsiteY33" fmla="*/ 2046917 h 2109035"/>
              <a:gd name="connsiteX34" fmla="*/ 355810 w 1950930"/>
              <a:gd name="connsiteY34" fmla="*/ 2062157 h 2109035"/>
              <a:gd name="connsiteX35" fmla="*/ 437090 w 1950930"/>
              <a:gd name="connsiteY35" fmla="*/ 2082477 h 2109035"/>
              <a:gd name="connsiteX36" fmla="*/ 533610 w 1950930"/>
              <a:gd name="connsiteY36" fmla="*/ 2087557 h 2109035"/>
              <a:gd name="connsiteX37" fmla="*/ 650450 w 1950930"/>
              <a:gd name="connsiteY37" fmla="*/ 2097717 h 2109035"/>
              <a:gd name="connsiteX38" fmla="*/ 706330 w 1950930"/>
              <a:gd name="connsiteY38" fmla="*/ 2102797 h 2109035"/>
              <a:gd name="connsiteX39" fmla="*/ 1077170 w 1950930"/>
              <a:gd name="connsiteY39" fmla="*/ 2107877 h 2109035"/>
              <a:gd name="connsiteX40" fmla="*/ 1417530 w 1950930"/>
              <a:gd name="connsiteY40" fmla="*/ 2097717 h 2109035"/>
              <a:gd name="connsiteX41" fmla="*/ 1448010 w 1950930"/>
              <a:gd name="connsiteY41" fmla="*/ 2041837 h 2109035"/>
              <a:gd name="connsiteX42" fmla="*/ 1539450 w 1950930"/>
              <a:gd name="connsiteY42" fmla="*/ 1858957 h 2109035"/>
              <a:gd name="connsiteX43" fmla="*/ 1635970 w 1950930"/>
              <a:gd name="connsiteY43" fmla="*/ 1742117 h 2109035"/>
              <a:gd name="connsiteX44" fmla="*/ 1671530 w 1950930"/>
              <a:gd name="connsiteY44" fmla="*/ 1711637 h 2109035"/>
              <a:gd name="connsiteX45" fmla="*/ 1717250 w 1950930"/>
              <a:gd name="connsiteY45" fmla="*/ 1635437 h 2109035"/>
              <a:gd name="connsiteX46" fmla="*/ 1722330 w 1950930"/>
              <a:gd name="connsiteY46" fmla="*/ 1615117 h 2109035"/>
              <a:gd name="connsiteX47" fmla="*/ 1742650 w 1950930"/>
              <a:gd name="connsiteY47" fmla="*/ 1574477 h 2109035"/>
              <a:gd name="connsiteX48" fmla="*/ 1762970 w 1950930"/>
              <a:gd name="connsiteY48" fmla="*/ 1528757 h 2109035"/>
              <a:gd name="connsiteX49" fmla="*/ 1839170 w 1950930"/>
              <a:gd name="connsiteY49" fmla="*/ 1452557 h 210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50930" h="2109035">
                <a:moveTo>
                  <a:pt x="1839170" y="1452557"/>
                </a:moveTo>
                <a:lnTo>
                  <a:pt x="1839170" y="1452557"/>
                </a:lnTo>
                <a:cubicBezTo>
                  <a:pt x="1906512" y="1212049"/>
                  <a:pt x="1849817" y="1439472"/>
                  <a:pt x="1889970" y="1198557"/>
                </a:cubicBezTo>
                <a:cubicBezTo>
                  <a:pt x="1898214" y="1149093"/>
                  <a:pt x="1912206" y="1100701"/>
                  <a:pt x="1920450" y="1051237"/>
                </a:cubicBezTo>
                <a:cubicBezTo>
                  <a:pt x="1932680" y="977857"/>
                  <a:pt x="1942704" y="875380"/>
                  <a:pt x="1950930" y="797237"/>
                </a:cubicBezTo>
                <a:cubicBezTo>
                  <a:pt x="1945850" y="732890"/>
                  <a:pt x="1949907" y="667159"/>
                  <a:pt x="1935690" y="604197"/>
                </a:cubicBezTo>
                <a:cubicBezTo>
                  <a:pt x="1925843" y="560590"/>
                  <a:pt x="1904064" y="519831"/>
                  <a:pt x="1879810" y="482277"/>
                </a:cubicBezTo>
                <a:cubicBezTo>
                  <a:pt x="1800340" y="359226"/>
                  <a:pt x="1734482" y="321321"/>
                  <a:pt x="1605490" y="243517"/>
                </a:cubicBezTo>
                <a:cubicBezTo>
                  <a:pt x="1465065" y="158816"/>
                  <a:pt x="1408643" y="146929"/>
                  <a:pt x="1239730" y="101277"/>
                </a:cubicBezTo>
                <a:cubicBezTo>
                  <a:pt x="1133405" y="72540"/>
                  <a:pt x="1002014" y="49794"/>
                  <a:pt x="894290" y="35237"/>
                </a:cubicBezTo>
                <a:cubicBezTo>
                  <a:pt x="831839" y="26798"/>
                  <a:pt x="768983" y="21690"/>
                  <a:pt x="706330" y="14917"/>
                </a:cubicBezTo>
                <a:cubicBezTo>
                  <a:pt x="458842" y="19770"/>
                  <a:pt x="484982" y="-51673"/>
                  <a:pt x="406610" y="80957"/>
                </a:cubicBezTo>
                <a:cubicBezTo>
                  <a:pt x="396979" y="97256"/>
                  <a:pt x="389677" y="114824"/>
                  <a:pt x="381210" y="131757"/>
                </a:cubicBezTo>
                <a:cubicBezTo>
                  <a:pt x="373966" y="164357"/>
                  <a:pt x="356431" y="240099"/>
                  <a:pt x="355810" y="263837"/>
                </a:cubicBezTo>
                <a:cubicBezTo>
                  <a:pt x="349791" y="494058"/>
                  <a:pt x="355527" y="724467"/>
                  <a:pt x="350730" y="954717"/>
                </a:cubicBezTo>
                <a:cubicBezTo>
                  <a:pt x="350439" y="968678"/>
                  <a:pt x="343710" y="981751"/>
                  <a:pt x="340570" y="995357"/>
                </a:cubicBezTo>
                <a:cubicBezTo>
                  <a:pt x="338628" y="1003770"/>
                  <a:pt x="338590" y="1012698"/>
                  <a:pt x="335490" y="1020757"/>
                </a:cubicBezTo>
                <a:cubicBezTo>
                  <a:pt x="330053" y="1034893"/>
                  <a:pt x="321619" y="1047693"/>
                  <a:pt x="315170" y="1061397"/>
                </a:cubicBezTo>
                <a:cubicBezTo>
                  <a:pt x="308069" y="1076487"/>
                  <a:pt x="300706" y="1091501"/>
                  <a:pt x="294850" y="1107117"/>
                </a:cubicBezTo>
                <a:cubicBezTo>
                  <a:pt x="284801" y="1133914"/>
                  <a:pt x="288857" y="1141507"/>
                  <a:pt x="274530" y="1162997"/>
                </a:cubicBezTo>
                <a:cubicBezTo>
                  <a:pt x="268516" y="1172019"/>
                  <a:pt x="261463" y="1180338"/>
                  <a:pt x="254210" y="1188397"/>
                </a:cubicBezTo>
                <a:cubicBezTo>
                  <a:pt x="246200" y="1197297"/>
                  <a:pt x="235452" y="1203834"/>
                  <a:pt x="228810" y="1213797"/>
                </a:cubicBezTo>
                <a:cubicBezTo>
                  <a:pt x="204807" y="1249801"/>
                  <a:pt x="184418" y="1288090"/>
                  <a:pt x="162770" y="1325557"/>
                </a:cubicBezTo>
                <a:cubicBezTo>
                  <a:pt x="107303" y="1421558"/>
                  <a:pt x="85330" y="1458416"/>
                  <a:pt x="40850" y="1559237"/>
                </a:cubicBezTo>
                <a:cubicBezTo>
                  <a:pt x="32850" y="1577371"/>
                  <a:pt x="27303" y="1596490"/>
                  <a:pt x="20530" y="1615117"/>
                </a:cubicBezTo>
                <a:cubicBezTo>
                  <a:pt x="18837" y="1626970"/>
                  <a:pt x="17690" y="1638915"/>
                  <a:pt x="15450" y="1650677"/>
                </a:cubicBezTo>
                <a:cubicBezTo>
                  <a:pt x="10913" y="1674494"/>
                  <a:pt x="737" y="1697558"/>
                  <a:pt x="210" y="1721797"/>
                </a:cubicBezTo>
                <a:cubicBezTo>
                  <a:pt x="-970" y="1776077"/>
                  <a:pt x="2867" y="1830586"/>
                  <a:pt x="10370" y="1884357"/>
                </a:cubicBezTo>
                <a:cubicBezTo>
                  <a:pt x="13109" y="1903987"/>
                  <a:pt x="22205" y="1922325"/>
                  <a:pt x="30690" y="1940237"/>
                </a:cubicBezTo>
                <a:cubicBezTo>
                  <a:pt x="37529" y="1954674"/>
                  <a:pt x="45295" y="1969101"/>
                  <a:pt x="56090" y="1980877"/>
                </a:cubicBezTo>
                <a:cubicBezTo>
                  <a:pt x="64341" y="1989878"/>
                  <a:pt x="75927" y="1995211"/>
                  <a:pt x="86570" y="2001197"/>
                </a:cubicBezTo>
                <a:cubicBezTo>
                  <a:pt x="103071" y="2010479"/>
                  <a:pt x="119643" y="2019950"/>
                  <a:pt x="137370" y="2026597"/>
                </a:cubicBezTo>
                <a:cubicBezTo>
                  <a:pt x="147014" y="2030214"/>
                  <a:pt x="157670" y="2030111"/>
                  <a:pt x="167850" y="2031677"/>
                </a:cubicBezTo>
                <a:cubicBezTo>
                  <a:pt x="213096" y="2038638"/>
                  <a:pt x="210021" y="2036565"/>
                  <a:pt x="264370" y="2046917"/>
                </a:cubicBezTo>
                <a:cubicBezTo>
                  <a:pt x="349334" y="2063101"/>
                  <a:pt x="270731" y="2052704"/>
                  <a:pt x="355810" y="2062157"/>
                </a:cubicBezTo>
                <a:cubicBezTo>
                  <a:pt x="358956" y="2063015"/>
                  <a:pt x="420066" y="2081058"/>
                  <a:pt x="437090" y="2082477"/>
                </a:cubicBezTo>
                <a:cubicBezTo>
                  <a:pt x="469197" y="2085153"/>
                  <a:pt x="501474" y="2085262"/>
                  <a:pt x="533610" y="2087557"/>
                </a:cubicBezTo>
                <a:cubicBezTo>
                  <a:pt x="572604" y="2090342"/>
                  <a:pt x="611508" y="2094281"/>
                  <a:pt x="650450" y="2097717"/>
                </a:cubicBezTo>
                <a:cubicBezTo>
                  <a:pt x="669081" y="2099361"/>
                  <a:pt x="687628" y="2102541"/>
                  <a:pt x="706330" y="2102797"/>
                </a:cubicBezTo>
                <a:lnTo>
                  <a:pt x="1077170" y="2107877"/>
                </a:lnTo>
                <a:cubicBezTo>
                  <a:pt x="1190623" y="2104490"/>
                  <a:pt x="1305784" y="2117617"/>
                  <a:pt x="1417530" y="2097717"/>
                </a:cubicBezTo>
                <a:cubicBezTo>
                  <a:pt x="1438419" y="2093997"/>
                  <a:pt x="1438521" y="2060814"/>
                  <a:pt x="1448010" y="2041837"/>
                </a:cubicBezTo>
                <a:cubicBezTo>
                  <a:pt x="1479743" y="1978371"/>
                  <a:pt x="1502628" y="1919606"/>
                  <a:pt x="1539450" y="1858957"/>
                </a:cubicBezTo>
                <a:cubicBezTo>
                  <a:pt x="1564012" y="1818501"/>
                  <a:pt x="1603174" y="1774913"/>
                  <a:pt x="1635970" y="1742117"/>
                </a:cubicBezTo>
                <a:cubicBezTo>
                  <a:pt x="1647009" y="1731078"/>
                  <a:pt x="1660941" y="1723109"/>
                  <a:pt x="1671530" y="1711637"/>
                </a:cubicBezTo>
                <a:cubicBezTo>
                  <a:pt x="1689667" y="1691989"/>
                  <a:pt x="1707121" y="1659747"/>
                  <a:pt x="1717250" y="1635437"/>
                </a:cubicBezTo>
                <a:cubicBezTo>
                  <a:pt x="1719935" y="1628992"/>
                  <a:pt x="1719645" y="1621562"/>
                  <a:pt x="1722330" y="1615117"/>
                </a:cubicBezTo>
                <a:cubicBezTo>
                  <a:pt x="1728155" y="1601136"/>
                  <a:pt x="1736499" y="1588317"/>
                  <a:pt x="1742650" y="1574477"/>
                </a:cubicBezTo>
                <a:cubicBezTo>
                  <a:pt x="1749423" y="1559237"/>
                  <a:pt x="1751177" y="1540550"/>
                  <a:pt x="1762970" y="1528757"/>
                </a:cubicBezTo>
                <a:lnTo>
                  <a:pt x="1839170" y="1452557"/>
                </a:ln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52D32E-4F2E-F568-57F5-7F8619D0C7A1}"/>
              </a:ext>
            </a:extLst>
          </p:cNvPr>
          <p:cNvPicPr>
            <a:picLocks noChangeAspect="1"/>
          </p:cNvPicPr>
          <p:nvPr/>
        </p:nvPicPr>
        <p:blipFill>
          <a:blip r:embed="rId7"/>
          <a:stretch>
            <a:fillRect/>
          </a:stretch>
        </p:blipFill>
        <p:spPr>
          <a:xfrm>
            <a:off x="2805286" y="1209295"/>
            <a:ext cx="4172741" cy="4917615"/>
          </a:xfrm>
          <a:prstGeom prst="rect">
            <a:avLst/>
          </a:prstGeom>
        </p:spPr>
      </p:pic>
      <p:sp>
        <p:nvSpPr>
          <p:cNvPr id="17" name="TextBox 16">
            <a:extLst>
              <a:ext uri="{FF2B5EF4-FFF2-40B4-BE49-F238E27FC236}">
                <a16:creationId xmlns:a16="http://schemas.microsoft.com/office/drawing/2014/main" id="{58B20F23-D44D-2EE5-95A5-55D29CD42BB9}"/>
              </a:ext>
            </a:extLst>
          </p:cNvPr>
          <p:cNvSpPr txBox="1"/>
          <p:nvPr/>
        </p:nvSpPr>
        <p:spPr>
          <a:xfrm>
            <a:off x="416559" y="5814929"/>
            <a:ext cx="7602394"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We have 4 lines of code duplicate which we can eliminate simply =)</a:t>
            </a:r>
          </a:p>
        </p:txBody>
      </p:sp>
    </p:spTree>
    <p:extLst>
      <p:ext uri="{BB962C8B-B14F-4D97-AF65-F5344CB8AC3E}">
        <p14:creationId xmlns:p14="http://schemas.microsoft.com/office/powerpoint/2010/main" val="3371976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5E393-6E89-B19D-9088-9B7659685C5B}"/>
              </a:ext>
            </a:extLst>
          </p:cNvPr>
          <p:cNvSpPr>
            <a:spLocks noGrp="1"/>
          </p:cNvSpPr>
          <p:nvPr>
            <p:ph type="title"/>
          </p:nvPr>
        </p:nvSpPr>
        <p:spPr>
          <a:xfrm>
            <a:off x="838200" y="365125"/>
            <a:ext cx="10515600" cy="1325563"/>
          </a:xfrm>
        </p:spPr>
        <p:txBody>
          <a:bodyPr>
            <a:normAutofit/>
          </a:bodyPr>
          <a:lstStyle/>
          <a:p>
            <a:r>
              <a:rPr lang="en-US" sz="5400"/>
              <a:t>What have we been doing so far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BDD18FD6-6441-29D4-9630-48E553BE9F15}"/>
              </a:ext>
            </a:extLst>
          </p:cNvPr>
          <p:cNvGraphicFramePr>
            <a:graphicFrameLocks noGrp="1"/>
          </p:cNvGraphicFramePr>
          <p:nvPr>
            <p:ph idx="1"/>
            <p:extLst>
              <p:ext uri="{D42A27DB-BD31-4B8C-83A1-F6EECF244321}">
                <p14:modId xmlns:p14="http://schemas.microsoft.com/office/powerpoint/2010/main" val="28231895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1199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509B33CB-D62D-503E-DBE7-102A21080B31}"/>
              </a:ext>
            </a:extLst>
          </p:cNvPr>
          <p:cNvGrpSpPr/>
          <p:nvPr/>
        </p:nvGrpSpPr>
        <p:grpSpPr>
          <a:xfrm>
            <a:off x="7612783" y="4479929"/>
            <a:ext cx="4162658" cy="2253532"/>
            <a:chOff x="0" y="1212708"/>
            <a:chExt cx="12191999" cy="660036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212708"/>
              <a:ext cx="12191999" cy="5418087"/>
              <a:chOff x="0" y="1507348"/>
              <a:chExt cx="12191999" cy="5418087"/>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237305" y="1507348"/>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2"/>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9" name="Freeform: Shape 8">
                <a:extLst>
                  <a:ext uri="{FF2B5EF4-FFF2-40B4-BE49-F238E27FC236}">
                    <a16:creationId xmlns:a16="http://schemas.microsoft.com/office/drawing/2014/main" id="{B9DEBD99-C9B5-9823-AE47-DCB15D6959FE}"/>
                  </a:ext>
                </a:extLst>
              </p:cNvPr>
              <p:cNvSpPr/>
              <p:nvPr/>
            </p:nvSpPr>
            <p:spPr>
              <a:xfrm>
                <a:off x="7337603" y="28842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1" name="Freeform: Shape 10">
                <a:extLst>
                  <a:ext uri="{FF2B5EF4-FFF2-40B4-BE49-F238E27FC236}">
                    <a16:creationId xmlns:a16="http://schemas.microsoft.com/office/drawing/2014/main" id="{1D9696BB-1E69-619C-7ABF-1E3CF8962CB3}"/>
                  </a:ext>
                </a:extLst>
              </p:cNvPr>
              <p:cNvSpPr/>
              <p:nvPr/>
            </p:nvSpPr>
            <p:spPr>
              <a:xfrm>
                <a:off x="6517787" y="530238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335952"/>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marR="0" lvl="0" indent="0" algn="ctr" defTabSz="666750" rtl="0" eaLnBrk="1" fontAlgn="auto" latinLnBrk="0" hangingPunct="1">
                  <a:lnSpc>
                    <a:spcPct val="10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15" name="Freeform: Shape 14">
                <a:extLst>
                  <a:ext uri="{FF2B5EF4-FFF2-40B4-BE49-F238E27FC236}">
                    <a16:creationId xmlns:a16="http://schemas.microsoft.com/office/drawing/2014/main" id="{9D74C4C9-D8EE-5707-C98F-6240FE755144}"/>
                  </a:ext>
                </a:extLst>
              </p:cNvPr>
              <p:cNvSpPr/>
              <p:nvPr/>
            </p:nvSpPr>
            <p:spPr>
              <a:xfrm>
                <a:off x="2874060" y="2848387"/>
                <a:ext cx="1589483" cy="1589483"/>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endParaRPr kumimoji="0" lang="en-US" sz="1900" b="0" i="0" u="none" strike="noStrike" kern="1200" cap="none" spc="0" normalizeH="0" baseline="0" noProof="0" dirty="0">
                  <a:ln>
                    <a:noFill/>
                  </a:ln>
                  <a:solidFill>
                    <a:srgbClr val="FFFFFF"/>
                  </a:solidFill>
                  <a:effectLst/>
                  <a:uLnTx/>
                  <a:uFillTx/>
                  <a:latin typeface="Century Schoolbook" panose="02040604050505020304"/>
                  <a:ea typeface="+mn-ea"/>
                  <a:cs typeface="+mn-cs"/>
                </a:endParaRPr>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marR="0" lvl="0" indent="0" algn="ctr" defTabSz="666750" rtl="0" eaLnBrk="1" fontAlgn="auto" latinLnBrk="0" hangingPunct="1">
                  <a:lnSpc>
                    <a:spcPct val="90000"/>
                  </a:lnSpc>
                  <a:spcBef>
                    <a:spcPct val="0"/>
                  </a:spcBef>
                  <a:spcAft>
                    <a:spcPct val="3500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grpSp>
        <p:sp>
          <p:nvSpPr>
            <p:cNvPr id="20" name="TextBox 19">
              <a:extLst>
                <a:ext uri="{FF2B5EF4-FFF2-40B4-BE49-F238E27FC236}">
                  <a16:creationId xmlns:a16="http://schemas.microsoft.com/office/drawing/2014/main" id="{C81D8512-852F-F880-5791-5A2195C233C2}"/>
                </a:ext>
              </a:extLst>
            </p:cNvPr>
            <p:cNvSpPr txBox="1"/>
            <p:nvPr/>
          </p:nvSpPr>
          <p:spPr>
            <a:xfrm>
              <a:off x="694881" y="6731336"/>
              <a:ext cx="10840547" cy="1081735"/>
            </a:xfrm>
            <a:prstGeom prst="rect">
              <a:avLst/>
            </a:prstGeom>
            <a:noFill/>
          </p:spPr>
          <p:txBody>
            <a:bodyPr wrap="square">
              <a:spAutoFit/>
            </a:bodyPr>
            <a:lstStyle/>
            <a:p>
              <a:pPr marL="0" marR="0" lvl="0" indent="0" algn="ctr" defTabSz="844550" rtl="0" eaLnBrk="1" fontAlgn="auto" latinLnBrk="0" hangingPunct="1">
                <a:lnSpc>
                  <a:spcPct val="100000"/>
                </a:lnSpc>
                <a:spcBef>
                  <a:spcPct val="0"/>
                </a:spcBef>
                <a:spcAft>
                  <a:spcPct val="3500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entury Schoolbook" panose="02040604050505020304"/>
                  <a:ea typeface="+mn-ea"/>
                  <a:cs typeface="+mn-cs"/>
                </a:rPr>
                <a:t>Refactor / Organize</a:t>
              </a:r>
            </a:p>
          </p:txBody>
        </p:sp>
      </p:grpSp>
      <p:sp>
        <p:nvSpPr>
          <p:cNvPr id="2" name="Freeform: Shape 1">
            <a:extLst>
              <a:ext uri="{FF2B5EF4-FFF2-40B4-BE49-F238E27FC236}">
                <a16:creationId xmlns:a16="http://schemas.microsoft.com/office/drawing/2014/main" id="{46559564-1A63-56BA-0346-4278939563AF}"/>
              </a:ext>
            </a:extLst>
          </p:cNvPr>
          <p:cNvSpPr/>
          <p:nvPr/>
        </p:nvSpPr>
        <p:spPr>
          <a:xfrm>
            <a:off x="8844070" y="4303083"/>
            <a:ext cx="1950930" cy="2109035"/>
          </a:xfrm>
          <a:custGeom>
            <a:avLst/>
            <a:gdLst>
              <a:gd name="connsiteX0" fmla="*/ 1839170 w 1950930"/>
              <a:gd name="connsiteY0" fmla="*/ 1452557 h 2109035"/>
              <a:gd name="connsiteX1" fmla="*/ 1839170 w 1950930"/>
              <a:gd name="connsiteY1" fmla="*/ 1452557 h 2109035"/>
              <a:gd name="connsiteX2" fmla="*/ 1889970 w 1950930"/>
              <a:gd name="connsiteY2" fmla="*/ 1198557 h 2109035"/>
              <a:gd name="connsiteX3" fmla="*/ 1920450 w 1950930"/>
              <a:gd name="connsiteY3" fmla="*/ 1051237 h 2109035"/>
              <a:gd name="connsiteX4" fmla="*/ 1950930 w 1950930"/>
              <a:gd name="connsiteY4" fmla="*/ 797237 h 2109035"/>
              <a:gd name="connsiteX5" fmla="*/ 1935690 w 1950930"/>
              <a:gd name="connsiteY5" fmla="*/ 604197 h 2109035"/>
              <a:gd name="connsiteX6" fmla="*/ 1879810 w 1950930"/>
              <a:gd name="connsiteY6" fmla="*/ 482277 h 2109035"/>
              <a:gd name="connsiteX7" fmla="*/ 1605490 w 1950930"/>
              <a:gd name="connsiteY7" fmla="*/ 243517 h 2109035"/>
              <a:gd name="connsiteX8" fmla="*/ 1239730 w 1950930"/>
              <a:gd name="connsiteY8" fmla="*/ 101277 h 2109035"/>
              <a:gd name="connsiteX9" fmla="*/ 894290 w 1950930"/>
              <a:gd name="connsiteY9" fmla="*/ 35237 h 2109035"/>
              <a:gd name="connsiteX10" fmla="*/ 706330 w 1950930"/>
              <a:gd name="connsiteY10" fmla="*/ 14917 h 2109035"/>
              <a:gd name="connsiteX11" fmla="*/ 406610 w 1950930"/>
              <a:gd name="connsiteY11" fmla="*/ 80957 h 2109035"/>
              <a:gd name="connsiteX12" fmla="*/ 381210 w 1950930"/>
              <a:gd name="connsiteY12" fmla="*/ 131757 h 2109035"/>
              <a:gd name="connsiteX13" fmla="*/ 355810 w 1950930"/>
              <a:gd name="connsiteY13" fmla="*/ 263837 h 2109035"/>
              <a:gd name="connsiteX14" fmla="*/ 350730 w 1950930"/>
              <a:gd name="connsiteY14" fmla="*/ 954717 h 2109035"/>
              <a:gd name="connsiteX15" fmla="*/ 340570 w 1950930"/>
              <a:gd name="connsiteY15" fmla="*/ 995357 h 2109035"/>
              <a:gd name="connsiteX16" fmla="*/ 335490 w 1950930"/>
              <a:gd name="connsiteY16" fmla="*/ 1020757 h 2109035"/>
              <a:gd name="connsiteX17" fmla="*/ 315170 w 1950930"/>
              <a:gd name="connsiteY17" fmla="*/ 1061397 h 2109035"/>
              <a:gd name="connsiteX18" fmla="*/ 294850 w 1950930"/>
              <a:gd name="connsiteY18" fmla="*/ 1107117 h 2109035"/>
              <a:gd name="connsiteX19" fmla="*/ 274530 w 1950930"/>
              <a:gd name="connsiteY19" fmla="*/ 1162997 h 2109035"/>
              <a:gd name="connsiteX20" fmla="*/ 254210 w 1950930"/>
              <a:gd name="connsiteY20" fmla="*/ 1188397 h 2109035"/>
              <a:gd name="connsiteX21" fmla="*/ 228810 w 1950930"/>
              <a:gd name="connsiteY21" fmla="*/ 1213797 h 2109035"/>
              <a:gd name="connsiteX22" fmla="*/ 162770 w 1950930"/>
              <a:gd name="connsiteY22" fmla="*/ 1325557 h 2109035"/>
              <a:gd name="connsiteX23" fmla="*/ 40850 w 1950930"/>
              <a:gd name="connsiteY23" fmla="*/ 1559237 h 2109035"/>
              <a:gd name="connsiteX24" fmla="*/ 20530 w 1950930"/>
              <a:gd name="connsiteY24" fmla="*/ 1615117 h 2109035"/>
              <a:gd name="connsiteX25" fmla="*/ 15450 w 1950930"/>
              <a:gd name="connsiteY25" fmla="*/ 1650677 h 2109035"/>
              <a:gd name="connsiteX26" fmla="*/ 210 w 1950930"/>
              <a:gd name="connsiteY26" fmla="*/ 1721797 h 2109035"/>
              <a:gd name="connsiteX27" fmla="*/ 10370 w 1950930"/>
              <a:gd name="connsiteY27" fmla="*/ 1884357 h 2109035"/>
              <a:gd name="connsiteX28" fmla="*/ 30690 w 1950930"/>
              <a:gd name="connsiteY28" fmla="*/ 1940237 h 2109035"/>
              <a:gd name="connsiteX29" fmla="*/ 56090 w 1950930"/>
              <a:gd name="connsiteY29" fmla="*/ 1980877 h 2109035"/>
              <a:gd name="connsiteX30" fmla="*/ 86570 w 1950930"/>
              <a:gd name="connsiteY30" fmla="*/ 2001197 h 2109035"/>
              <a:gd name="connsiteX31" fmla="*/ 137370 w 1950930"/>
              <a:gd name="connsiteY31" fmla="*/ 2026597 h 2109035"/>
              <a:gd name="connsiteX32" fmla="*/ 167850 w 1950930"/>
              <a:gd name="connsiteY32" fmla="*/ 2031677 h 2109035"/>
              <a:gd name="connsiteX33" fmla="*/ 264370 w 1950930"/>
              <a:gd name="connsiteY33" fmla="*/ 2046917 h 2109035"/>
              <a:gd name="connsiteX34" fmla="*/ 355810 w 1950930"/>
              <a:gd name="connsiteY34" fmla="*/ 2062157 h 2109035"/>
              <a:gd name="connsiteX35" fmla="*/ 437090 w 1950930"/>
              <a:gd name="connsiteY35" fmla="*/ 2082477 h 2109035"/>
              <a:gd name="connsiteX36" fmla="*/ 533610 w 1950930"/>
              <a:gd name="connsiteY36" fmla="*/ 2087557 h 2109035"/>
              <a:gd name="connsiteX37" fmla="*/ 650450 w 1950930"/>
              <a:gd name="connsiteY37" fmla="*/ 2097717 h 2109035"/>
              <a:gd name="connsiteX38" fmla="*/ 706330 w 1950930"/>
              <a:gd name="connsiteY38" fmla="*/ 2102797 h 2109035"/>
              <a:gd name="connsiteX39" fmla="*/ 1077170 w 1950930"/>
              <a:gd name="connsiteY39" fmla="*/ 2107877 h 2109035"/>
              <a:gd name="connsiteX40" fmla="*/ 1417530 w 1950930"/>
              <a:gd name="connsiteY40" fmla="*/ 2097717 h 2109035"/>
              <a:gd name="connsiteX41" fmla="*/ 1448010 w 1950930"/>
              <a:gd name="connsiteY41" fmla="*/ 2041837 h 2109035"/>
              <a:gd name="connsiteX42" fmla="*/ 1539450 w 1950930"/>
              <a:gd name="connsiteY42" fmla="*/ 1858957 h 2109035"/>
              <a:gd name="connsiteX43" fmla="*/ 1635970 w 1950930"/>
              <a:gd name="connsiteY43" fmla="*/ 1742117 h 2109035"/>
              <a:gd name="connsiteX44" fmla="*/ 1671530 w 1950930"/>
              <a:gd name="connsiteY44" fmla="*/ 1711637 h 2109035"/>
              <a:gd name="connsiteX45" fmla="*/ 1717250 w 1950930"/>
              <a:gd name="connsiteY45" fmla="*/ 1635437 h 2109035"/>
              <a:gd name="connsiteX46" fmla="*/ 1722330 w 1950930"/>
              <a:gd name="connsiteY46" fmla="*/ 1615117 h 2109035"/>
              <a:gd name="connsiteX47" fmla="*/ 1742650 w 1950930"/>
              <a:gd name="connsiteY47" fmla="*/ 1574477 h 2109035"/>
              <a:gd name="connsiteX48" fmla="*/ 1762970 w 1950930"/>
              <a:gd name="connsiteY48" fmla="*/ 1528757 h 2109035"/>
              <a:gd name="connsiteX49" fmla="*/ 1839170 w 1950930"/>
              <a:gd name="connsiteY49" fmla="*/ 1452557 h 2109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950930" h="2109035">
                <a:moveTo>
                  <a:pt x="1839170" y="1452557"/>
                </a:moveTo>
                <a:lnTo>
                  <a:pt x="1839170" y="1452557"/>
                </a:lnTo>
                <a:cubicBezTo>
                  <a:pt x="1906512" y="1212049"/>
                  <a:pt x="1849817" y="1439472"/>
                  <a:pt x="1889970" y="1198557"/>
                </a:cubicBezTo>
                <a:cubicBezTo>
                  <a:pt x="1898214" y="1149093"/>
                  <a:pt x="1912206" y="1100701"/>
                  <a:pt x="1920450" y="1051237"/>
                </a:cubicBezTo>
                <a:cubicBezTo>
                  <a:pt x="1932680" y="977857"/>
                  <a:pt x="1942704" y="875380"/>
                  <a:pt x="1950930" y="797237"/>
                </a:cubicBezTo>
                <a:cubicBezTo>
                  <a:pt x="1945850" y="732890"/>
                  <a:pt x="1949907" y="667159"/>
                  <a:pt x="1935690" y="604197"/>
                </a:cubicBezTo>
                <a:cubicBezTo>
                  <a:pt x="1925843" y="560590"/>
                  <a:pt x="1904064" y="519831"/>
                  <a:pt x="1879810" y="482277"/>
                </a:cubicBezTo>
                <a:cubicBezTo>
                  <a:pt x="1800340" y="359226"/>
                  <a:pt x="1734482" y="321321"/>
                  <a:pt x="1605490" y="243517"/>
                </a:cubicBezTo>
                <a:cubicBezTo>
                  <a:pt x="1465065" y="158816"/>
                  <a:pt x="1408643" y="146929"/>
                  <a:pt x="1239730" y="101277"/>
                </a:cubicBezTo>
                <a:cubicBezTo>
                  <a:pt x="1133405" y="72540"/>
                  <a:pt x="1002014" y="49794"/>
                  <a:pt x="894290" y="35237"/>
                </a:cubicBezTo>
                <a:cubicBezTo>
                  <a:pt x="831839" y="26798"/>
                  <a:pt x="768983" y="21690"/>
                  <a:pt x="706330" y="14917"/>
                </a:cubicBezTo>
                <a:cubicBezTo>
                  <a:pt x="458842" y="19770"/>
                  <a:pt x="484982" y="-51673"/>
                  <a:pt x="406610" y="80957"/>
                </a:cubicBezTo>
                <a:cubicBezTo>
                  <a:pt x="396979" y="97256"/>
                  <a:pt x="389677" y="114824"/>
                  <a:pt x="381210" y="131757"/>
                </a:cubicBezTo>
                <a:cubicBezTo>
                  <a:pt x="373966" y="164357"/>
                  <a:pt x="356431" y="240099"/>
                  <a:pt x="355810" y="263837"/>
                </a:cubicBezTo>
                <a:cubicBezTo>
                  <a:pt x="349791" y="494058"/>
                  <a:pt x="355527" y="724467"/>
                  <a:pt x="350730" y="954717"/>
                </a:cubicBezTo>
                <a:cubicBezTo>
                  <a:pt x="350439" y="968678"/>
                  <a:pt x="343710" y="981751"/>
                  <a:pt x="340570" y="995357"/>
                </a:cubicBezTo>
                <a:cubicBezTo>
                  <a:pt x="338628" y="1003770"/>
                  <a:pt x="338590" y="1012698"/>
                  <a:pt x="335490" y="1020757"/>
                </a:cubicBezTo>
                <a:cubicBezTo>
                  <a:pt x="330053" y="1034893"/>
                  <a:pt x="321619" y="1047693"/>
                  <a:pt x="315170" y="1061397"/>
                </a:cubicBezTo>
                <a:cubicBezTo>
                  <a:pt x="308069" y="1076487"/>
                  <a:pt x="300706" y="1091501"/>
                  <a:pt x="294850" y="1107117"/>
                </a:cubicBezTo>
                <a:cubicBezTo>
                  <a:pt x="284801" y="1133914"/>
                  <a:pt x="288857" y="1141507"/>
                  <a:pt x="274530" y="1162997"/>
                </a:cubicBezTo>
                <a:cubicBezTo>
                  <a:pt x="268516" y="1172019"/>
                  <a:pt x="261463" y="1180338"/>
                  <a:pt x="254210" y="1188397"/>
                </a:cubicBezTo>
                <a:cubicBezTo>
                  <a:pt x="246200" y="1197297"/>
                  <a:pt x="235452" y="1203834"/>
                  <a:pt x="228810" y="1213797"/>
                </a:cubicBezTo>
                <a:cubicBezTo>
                  <a:pt x="204807" y="1249801"/>
                  <a:pt x="184418" y="1288090"/>
                  <a:pt x="162770" y="1325557"/>
                </a:cubicBezTo>
                <a:cubicBezTo>
                  <a:pt x="107303" y="1421558"/>
                  <a:pt x="85330" y="1458416"/>
                  <a:pt x="40850" y="1559237"/>
                </a:cubicBezTo>
                <a:cubicBezTo>
                  <a:pt x="32850" y="1577371"/>
                  <a:pt x="27303" y="1596490"/>
                  <a:pt x="20530" y="1615117"/>
                </a:cubicBezTo>
                <a:cubicBezTo>
                  <a:pt x="18837" y="1626970"/>
                  <a:pt x="17690" y="1638915"/>
                  <a:pt x="15450" y="1650677"/>
                </a:cubicBezTo>
                <a:cubicBezTo>
                  <a:pt x="10913" y="1674494"/>
                  <a:pt x="737" y="1697558"/>
                  <a:pt x="210" y="1721797"/>
                </a:cubicBezTo>
                <a:cubicBezTo>
                  <a:pt x="-970" y="1776077"/>
                  <a:pt x="2867" y="1830586"/>
                  <a:pt x="10370" y="1884357"/>
                </a:cubicBezTo>
                <a:cubicBezTo>
                  <a:pt x="13109" y="1903987"/>
                  <a:pt x="22205" y="1922325"/>
                  <a:pt x="30690" y="1940237"/>
                </a:cubicBezTo>
                <a:cubicBezTo>
                  <a:pt x="37529" y="1954674"/>
                  <a:pt x="45295" y="1969101"/>
                  <a:pt x="56090" y="1980877"/>
                </a:cubicBezTo>
                <a:cubicBezTo>
                  <a:pt x="64341" y="1989878"/>
                  <a:pt x="75927" y="1995211"/>
                  <a:pt x="86570" y="2001197"/>
                </a:cubicBezTo>
                <a:cubicBezTo>
                  <a:pt x="103071" y="2010479"/>
                  <a:pt x="119643" y="2019950"/>
                  <a:pt x="137370" y="2026597"/>
                </a:cubicBezTo>
                <a:cubicBezTo>
                  <a:pt x="147014" y="2030214"/>
                  <a:pt x="157670" y="2030111"/>
                  <a:pt x="167850" y="2031677"/>
                </a:cubicBezTo>
                <a:cubicBezTo>
                  <a:pt x="213096" y="2038638"/>
                  <a:pt x="210021" y="2036565"/>
                  <a:pt x="264370" y="2046917"/>
                </a:cubicBezTo>
                <a:cubicBezTo>
                  <a:pt x="349334" y="2063101"/>
                  <a:pt x="270731" y="2052704"/>
                  <a:pt x="355810" y="2062157"/>
                </a:cubicBezTo>
                <a:cubicBezTo>
                  <a:pt x="358956" y="2063015"/>
                  <a:pt x="420066" y="2081058"/>
                  <a:pt x="437090" y="2082477"/>
                </a:cubicBezTo>
                <a:cubicBezTo>
                  <a:pt x="469197" y="2085153"/>
                  <a:pt x="501474" y="2085262"/>
                  <a:pt x="533610" y="2087557"/>
                </a:cubicBezTo>
                <a:cubicBezTo>
                  <a:pt x="572604" y="2090342"/>
                  <a:pt x="611508" y="2094281"/>
                  <a:pt x="650450" y="2097717"/>
                </a:cubicBezTo>
                <a:cubicBezTo>
                  <a:pt x="669081" y="2099361"/>
                  <a:pt x="687628" y="2102541"/>
                  <a:pt x="706330" y="2102797"/>
                </a:cubicBezTo>
                <a:lnTo>
                  <a:pt x="1077170" y="2107877"/>
                </a:lnTo>
                <a:cubicBezTo>
                  <a:pt x="1190623" y="2104490"/>
                  <a:pt x="1305784" y="2117617"/>
                  <a:pt x="1417530" y="2097717"/>
                </a:cubicBezTo>
                <a:cubicBezTo>
                  <a:pt x="1438419" y="2093997"/>
                  <a:pt x="1438521" y="2060814"/>
                  <a:pt x="1448010" y="2041837"/>
                </a:cubicBezTo>
                <a:cubicBezTo>
                  <a:pt x="1479743" y="1978371"/>
                  <a:pt x="1502628" y="1919606"/>
                  <a:pt x="1539450" y="1858957"/>
                </a:cubicBezTo>
                <a:cubicBezTo>
                  <a:pt x="1564012" y="1818501"/>
                  <a:pt x="1603174" y="1774913"/>
                  <a:pt x="1635970" y="1742117"/>
                </a:cubicBezTo>
                <a:cubicBezTo>
                  <a:pt x="1647009" y="1731078"/>
                  <a:pt x="1660941" y="1723109"/>
                  <a:pt x="1671530" y="1711637"/>
                </a:cubicBezTo>
                <a:cubicBezTo>
                  <a:pt x="1689667" y="1691989"/>
                  <a:pt x="1707121" y="1659747"/>
                  <a:pt x="1717250" y="1635437"/>
                </a:cubicBezTo>
                <a:cubicBezTo>
                  <a:pt x="1719935" y="1628992"/>
                  <a:pt x="1719645" y="1621562"/>
                  <a:pt x="1722330" y="1615117"/>
                </a:cubicBezTo>
                <a:cubicBezTo>
                  <a:pt x="1728155" y="1601136"/>
                  <a:pt x="1736499" y="1588317"/>
                  <a:pt x="1742650" y="1574477"/>
                </a:cubicBezTo>
                <a:cubicBezTo>
                  <a:pt x="1749423" y="1559237"/>
                  <a:pt x="1751177" y="1540550"/>
                  <a:pt x="1762970" y="1528757"/>
                </a:cubicBezTo>
                <a:lnTo>
                  <a:pt x="1839170" y="1452557"/>
                </a:lnTo>
                <a:close/>
              </a:path>
            </a:pathLst>
          </a:custGeom>
          <a:solidFill>
            <a:srgbClr val="FFFFFF">
              <a:alpha val="7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E52D32E-4F2E-F568-57F5-7F8619D0C7A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81220" y="562869"/>
            <a:ext cx="3967151" cy="4917615"/>
          </a:xfrm>
          <a:prstGeom prst="rect">
            <a:avLst/>
          </a:prstGeom>
        </p:spPr>
      </p:pic>
      <p:sp>
        <p:nvSpPr>
          <p:cNvPr id="17" name="TextBox 16">
            <a:extLst>
              <a:ext uri="{FF2B5EF4-FFF2-40B4-BE49-F238E27FC236}">
                <a16:creationId xmlns:a16="http://schemas.microsoft.com/office/drawing/2014/main" id="{58B20F23-D44D-2EE5-95A5-55D29CD42BB9}"/>
              </a:ext>
            </a:extLst>
          </p:cNvPr>
          <p:cNvSpPr txBox="1"/>
          <p:nvPr/>
        </p:nvSpPr>
        <p:spPr>
          <a:xfrm>
            <a:off x="416559" y="5814929"/>
            <a:ext cx="7602394" cy="646331"/>
          </a:xfrm>
          <a:prstGeom prst="rect">
            <a:avLst/>
          </a:prstGeom>
          <a:noFill/>
        </p:spPr>
        <p:txBody>
          <a:bodyPr wrap="square" rtlCol="0">
            <a:spAutoFit/>
          </a:bodyPr>
          <a:lstStyle/>
          <a:p>
            <a:pPr>
              <a:defRPr/>
            </a:pPr>
            <a:r>
              <a:rPr kumimoji="0" lang="en-US" sz="1800" b="0" i="0" u="none" strike="noStrike" kern="1200" cap="none" spc="0" normalizeH="0" baseline="0" noProof="0" dirty="0">
                <a:ln>
                  <a:noFill/>
                </a:ln>
                <a:solidFill>
                  <a:srgbClr val="000000"/>
                </a:solidFill>
                <a:effectLst/>
                <a:uLnTx/>
                <a:uFillTx/>
                <a:latin typeface="Century Schoolbook" panose="02040604050505020304"/>
                <a:ea typeface="+mn-ea"/>
                <a:cs typeface="+mn-cs"/>
              </a:rPr>
              <a:t>Note that in</a:t>
            </a:r>
            <a:r>
              <a:rPr kumimoji="0" lang="en-US" sz="1800" b="0" i="0" u="none" strike="noStrike" kern="1200" cap="none" spc="0" normalizeH="0" noProof="0" dirty="0">
                <a:ln>
                  <a:noFill/>
                </a:ln>
                <a:solidFill>
                  <a:srgbClr val="000000"/>
                </a:solidFill>
                <a:effectLst/>
                <a:uLnTx/>
                <a:uFillTx/>
                <a:latin typeface="Century Schoolbook" panose="02040604050505020304"/>
                <a:ea typeface="+mn-ea"/>
                <a:cs typeface="+mn-cs"/>
              </a:rPr>
              <a:t> this example we can use “</a:t>
            </a:r>
            <a:r>
              <a:rPr lang="en-US" altLang="en-US" dirty="0">
                <a:solidFill>
                  <a:srgbClr val="9E880D"/>
                </a:solidFill>
                <a:latin typeface="JetBrains Mono"/>
              </a:rPr>
              <a:t>@BeforeAll</a:t>
            </a:r>
            <a:r>
              <a:rPr lang="en-US" altLang="en-US" dirty="0">
                <a:solidFill>
                  <a:srgbClr val="000000"/>
                </a:solidFill>
                <a:latin typeface="Century Schoolbook" panose="02040604050505020304"/>
              </a:rPr>
              <a:t>” instead of “</a:t>
            </a:r>
            <a:r>
              <a:rPr lang="en-US" altLang="en-US" dirty="0">
                <a:solidFill>
                  <a:srgbClr val="9E880D"/>
                </a:solidFill>
                <a:latin typeface="JetBrains Mono"/>
              </a:rPr>
              <a:t>@</a:t>
            </a:r>
            <a:r>
              <a:rPr lang="en-US" altLang="en-US" dirty="0" err="1">
                <a:solidFill>
                  <a:srgbClr val="9E880D"/>
                </a:solidFill>
                <a:latin typeface="JetBrains Mono"/>
              </a:rPr>
              <a:t>BeforeEach</a:t>
            </a:r>
            <a:r>
              <a:rPr lang="en-US" altLang="en-US" dirty="0">
                <a:solidFill>
                  <a:srgbClr val="000000"/>
                </a:solidFill>
                <a:latin typeface="Century Schoolbook" panose="02040604050505020304"/>
              </a:rPr>
              <a:t>” .</a:t>
            </a:r>
            <a:endParaRPr lang="en-US" altLang="en-US" sz="4400" dirty="0">
              <a:latin typeface="Arial" panose="020B0604020202020204" pitchFamily="34" charset="0"/>
            </a:endParaRPr>
          </a:p>
        </p:txBody>
      </p:sp>
    </p:spTree>
    <p:extLst>
      <p:ext uri="{BB962C8B-B14F-4D97-AF65-F5344CB8AC3E}">
        <p14:creationId xmlns:p14="http://schemas.microsoft.com/office/powerpoint/2010/main" val="822416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8" name="Rectangle 95">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F3DA1DC4-C0AA-93F5-F98F-1854257E5ADD}"/>
              </a:ext>
            </a:extLst>
          </p:cNvPr>
          <p:cNvSpPr>
            <a:spLocks noGrp="1"/>
          </p:cNvSpPr>
          <p:nvPr>
            <p:ph type="title"/>
          </p:nvPr>
        </p:nvSpPr>
        <p:spPr>
          <a:xfrm>
            <a:off x="838200" y="365125"/>
            <a:ext cx="9842237" cy="1325563"/>
          </a:xfrm>
        </p:spPr>
        <p:txBody>
          <a:bodyPr>
            <a:normAutofit/>
          </a:bodyPr>
          <a:lstStyle/>
          <a:p>
            <a:r>
              <a:rPr lang="en-US" sz="5600" dirty="0"/>
              <a:t>TDD benefits</a:t>
            </a:r>
          </a:p>
        </p:txBody>
      </p:sp>
      <p:cxnSp>
        <p:nvCxnSpPr>
          <p:cNvPr id="109" name="Straight Connector 97">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0"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11"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12"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sp>
        <p:nvSpPr>
          <p:cNvPr id="7" name="Rectangle 6">
            <a:extLst>
              <a:ext uri="{FF2B5EF4-FFF2-40B4-BE49-F238E27FC236}">
                <a16:creationId xmlns:a16="http://schemas.microsoft.com/office/drawing/2014/main" id="{656F4CF6-5863-BAEC-EB05-3FB1615542D8}"/>
              </a:ext>
            </a:extLst>
          </p:cNvPr>
          <p:cNvSpPr/>
          <p:nvPr/>
        </p:nvSpPr>
        <p:spPr>
          <a:xfrm rot="5400000">
            <a:off x="1758441" y="2703480"/>
            <a:ext cx="1374806"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37" name="Freeform: Shape 36">
            <a:extLst>
              <a:ext uri="{FF2B5EF4-FFF2-40B4-BE49-F238E27FC236}">
                <a16:creationId xmlns:a16="http://schemas.microsoft.com/office/drawing/2014/main" id="{9F01BC55-2B21-FBFD-091E-93EEACDC9237}"/>
              </a:ext>
            </a:extLst>
          </p:cNvPr>
          <p:cNvSpPr/>
          <p:nvPr/>
        </p:nvSpPr>
        <p:spPr>
          <a:xfrm>
            <a:off x="2074396" y="1825625"/>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a:solidFill>
                  <a:schemeClr val="lt1"/>
                </a:solidFill>
                <a:latin typeface="+mn-lt"/>
                <a:ea typeface="+mn-ea"/>
                <a:cs typeface="+mn-cs"/>
              </a:rPr>
              <a:t>Better Design</a:t>
            </a:r>
            <a:endParaRPr lang="en-US" sz="1800" kern="1200"/>
          </a:p>
        </p:txBody>
      </p:sp>
      <p:sp>
        <p:nvSpPr>
          <p:cNvPr id="41" name="Rectangle 40">
            <a:extLst>
              <a:ext uri="{FF2B5EF4-FFF2-40B4-BE49-F238E27FC236}">
                <a16:creationId xmlns:a16="http://schemas.microsoft.com/office/drawing/2014/main" id="{FA246EFE-661D-7771-3D95-7B8089CC7081}"/>
              </a:ext>
            </a:extLst>
          </p:cNvPr>
          <p:cNvSpPr/>
          <p:nvPr/>
        </p:nvSpPr>
        <p:spPr>
          <a:xfrm rot="5400000">
            <a:off x="1758441" y="4084591"/>
            <a:ext cx="1374806"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43" name="Freeform: Shape 42">
            <a:extLst>
              <a:ext uri="{FF2B5EF4-FFF2-40B4-BE49-F238E27FC236}">
                <a16:creationId xmlns:a16="http://schemas.microsoft.com/office/drawing/2014/main" id="{362EB34A-B5B0-46EE-A5CC-D032B80FE53D}"/>
              </a:ext>
            </a:extLst>
          </p:cNvPr>
          <p:cNvSpPr/>
          <p:nvPr/>
        </p:nvSpPr>
        <p:spPr>
          <a:xfrm>
            <a:off x="2074396" y="3206736"/>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dirty="0">
                <a:solidFill>
                  <a:schemeClr val="lt1"/>
                </a:solidFill>
                <a:latin typeface="+mn-lt"/>
                <a:ea typeface="+mn-ea"/>
                <a:cs typeface="+mn-cs"/>
              </a:rPr>
              <a:t>Cleaner code(because of refactoring)</a:t>
            </a:r>
            <a:endParaRPr lang="en-US" sz="1800" kern="1200" dirty="0"/>
          </a:p>
        </p:txBody>
      </p:sp>
      <p:sp>
        <p:nvSpPr>
          <p:cNvPr id="47" name="Rectangle 46">
            <a:extLst>
              <a:ext uri="{FF2B5EF4-FFF2-40B4-BE49-F238E27FC236}">
                <a16:creationId xmlns:a16="http://schemas.microsoft.com/office/drawing/2014/main" id="{F7464BA7-20A6-692B-6DAE-370FD1820334}"/>
              </a:ext>
            </a:extLst>
          </p:cNvPr>
          <p:cNvSpPr/>
          <p:nvPr/>
        </p:nvSpPr>
        <p:spPr>
          <a:xfrm>
            <a:off x="2448997" y="4775146"/>
            <a:ext cx="2442865"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49" name="Freeform: Shape 48">
            <a:extLst>
              <a:ext uri="{FF2B5EF4-FFF2-40B4-BE49-F238E27FC236}">
                <a16:creationId xmlns:a16="http://schemas.microsoft.com/office/drawing/2014/main" id="{A258D7EC-606D-C1EA-C58F-DB7C31B0C30E}"/>
              </a:ext>
            </a:extLst>
          </p:cNvPr>
          <p:cNvSpPr/>
          <p:nvPr/>
        </p:nvSpPr>
        <p:spPr>
          <a:xfrm>
            <a:off x="2074396" y="4587846"/>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dirty="0">
                <a:solidFill>
                  <a:schemeClr val="lt1"/>
                </a:solidFill>
                <a:latin typeface="+mn-lt"/>
                <a:ea typeface="+mn-ea"/>
                <a:cs typeface="+mn-cs"/>
              </a:rPr>
              <a:t>Instant feedback</a:t>
            </a:r>
            <a:r>
              <a:rPr lang="en-US" dirty="0"/>
              <a:t> on new code</a:t>
            </a:r>
            <a:endParaRPr lang="en-US" sz="1584" kern="1200" dirty="0">
              <a:solidFill>
                <a:schemeClr val="lt1"/>
              </a:solidFill>
              <a:latin typeface="+mn-lt"/>
              <a:ea typeface="+mn-ea"/>
              <a:cs typeface="+mn-cs"/>
            </a:endParaRPr>
          </a:p>
        </p:txBody>
      </p:sp>
      <p:sp>
        <p:nvSpPr>
          <p:cNvPr id="54" name="Rectangle 53">
            <a:extLst>
              <a:ext uri="{FF2B5EF4-FFF2-40B4-BE49-F238E27FC236}">
                <a16:creationId xmlns:a16="http://schemas.microsoft.com/office/drawing/2014/main" id="{1DCF407A-706E-7F18-6176-EF07DFEC50F5}"/>
              </a:ext>
            </a:extLst>
          </p:cNvPr>
          <p:cNvSpPr/>
          <p:nvPr/>
        </p:nvSpPr>
        <p:spPr>
          <a:xfrm rot="16200000">
            <a:off x="4207610" y="4084591"/>
            <a:ext cx="1374806"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56" name="Freeform: Shape 55">
            <a:extLst>
              <a:ext uri="{FF2B5EF4-FFF2-40B4-BE49-F238E27FC236}">
                <a16:creationId xmlns:a16="http://schemas.microsoft.com/office/drawing/2014/main" id="{5EDB5AA0-D788-BB46-90CF-80C3222DB93B}"/>
              </a:ext>
            </a:extLst>
          </p:cNvPr>
          <p:cNvSpPr/>
          <p:nvPr/>
        </p:nvSpPr>
        <p:spPr>
          <a:xfrm>
            <a:off x="4523565" y="4587846"/>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a:solidFill>
                  <a:schemeClr val="lt1"/>
                </a:solidFill>
                <a:latin typeface="+mn-lt"/>
                <a:ea typeface="+mn-ea"/>
                <a:cs typeface="+mn-cs"/>
              </a:rPr>
              <a:t>Increased quality</a:t>
            </a:r>
            <a:endParaRPr lang="en-US" sz="1800" kern="1200"/>
          </a:p>
        </p:txBody>
      </p:sp>
      <p:sp>
        <p:nvSpPr>
          <p:cNvPr id="61" name="Rectangle 60">
            <a:extLst>
              <a:ext uri="{FF2B5EF4-FFF2-40B4-BE49-F238E27FC236}">
                <a16:creationId xmlns:a16="http://schemas.microsoft.com/office/drawing/2014/main" id="{DB3FE9A8-3C86-94A9-55E2-489F0E671CC3}"/>
              </a:ext>
            </a:extLst>
          </p:cNvPr>
          <p:cNvSpPr/>
          <p:nvPr/>
        </p:nvSpPr>
        <p:spPr>
          <a:xfrm rot="16200000">
            <a:off x="4207610" y="2703480"/>
            <a:ext cx="1374806"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67" name="Freeform: Shape 66">
            <a:extLst>
              <a:ext uri="{FF2B5EF4-FFF2-40B4-BE49-F238E27FC236}">
                <a16:creationId xmlns:a16="http://schemas.microsoft.com/office/drawing/2014/main" id="{CD9A782B-590C-8D26-D7F9-5427EC4BBC3C}"/>
              </a:ext>
            </a:extLst>
          </p:cNvPr>
          <p:cNvSpPr/>
          <p:nvPr/>
        </p:nvSpPr>
        <p:spPr>
          <a:xfrm>
            <a:off x="4523565" y="3206736"/>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a:solidFill>
                  <a:schemeClr val="lt1"/>
                </a:solidFill>
                <a:latin typeface="+mn-lt"/>
                <a:ea typeface="+mn-ea"/>
                <a:cs typeface="+mn-cs"/>
              </a:rPr>
              <a:t>Better code coverage</a:t>
            </a:r>
            <a:endParaRPr lang="en-US" sz="1800" kern="1200"/>
          </a:p>
        </p:txBody>
      </p:sp>
      <p:sp>
        <p:nvSpPr>
          <p:cNvPr id="69" name="Rectangle 68">
            <a:extLst>
              <a:ext uri="{FF2B5EF4-FFF2-40B4-BE49-F238E27FC236}">
                <a16:creationId xmlns:a16="http://schemas.microsoft.com/office/drawing/2014/main" id="{017C60E6-8ADF-853C-2F4F-7AE7532A45E2}"/>
              </a:ext>
            </a:extLst>
          </p:cNvPr>
          <p:cNvSpPr/>
          <p:nvPr/>
        </p:nvSpPr>
        <p:spPr>
          <a:xfrm>
            <a:off x="4898166" y="2012926"/>
            <a:ext cx="2442865"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1" name="Freeform: Shape 70">
            <a:extLst>
              <a:ext uri="{FF2B5EF4-FFF2-40B4-BE49-F238E27FC236}">
                <a16:creationId xmlns:a16="http://schemas.microsoft.com/office/drawing/2014/main" id="{AC462679-1521-E45A-F82E-881325CC415A}"/>
              </a:ext>
            </a:extLst>
          </p:cNvPr>
          <p:cNvSpPr/>
          <p:nvPr/>
        </p:nvSpPr>
        <p:spPr>
          <a:xfrm>
            <a:off x="4523565" y="1825625"/>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a:solidFill>
                  <a:schemeClr val="lt1"/>
                </a:solidFill>
                <a:latin typeface="+mn-lt"/>
                <a:ea typeface="+mn-ea"/>
                <a:cs typeface="+mn-cs"/>
              </a:rPr>
              <a:t>Tests serve as documentation</a:t>
            </a:r>
            <a:endParaRPr lang="en-US" sz="1800" kern="1200"/>
          </a:p>
        </p:txBody>
      </p:sp>
      <p:sp>
        <p:nvSpPr>
          <p:cNvPr id="76" name="Rectangle 75">
            <a:extLst>
              <a:ext uri="{FF2B5EF4-FFF2-40B4-BE49-F238E27FC236}">
                <a16:creationId xmlns:a16="http://schemas.microsoft.com/office/drawing/2014/main" id="{F02AA8EC-5AB5-5FBF-3C82-BF319A6F5E10}"/>
              </a:ext>
            </a:extLst>
          </p:cNvPr>
          <p:cNvSpPr/>
          <p:nvPr/>
        </p:nvSpPr>
        <p:spPr>
          <a:xfrm rot="5400000">
            <a:off x="6656779" y="2703480"/>
            <a:ext cx="1374806" cy="165732"/>
          </a:xfrm>
          <a:prstGeom prst="rect">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78" name="Freeform: Shape 77">
            <a:extLst>
              <a:ext uri="{FF2B5EF4-FFF2-40B4-BE49-F238E27FC236}">
                <a16:creationId xmlns:a16="http://schemas.microsoft.com/office/drawing/2014/main" id="{6EFE70E2-63A7-66CB-660C-BB0594BB5CFE}"/>
              </a:ext>
            </a:extLst>
          </p:cNvPr>
          <p:cNvSpPr/>
          <p:nvPr/>
        </p:nvSpPr>
        <p:spPr>
          <a:xfrm>
            <a:off x="6972734" y="1825625"/>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84" kern="1200">
                <a:solidFill>
                  <a:schemeClr val="lt1"/>
                </a:solidFill>
                <a:latin typeface="+mn-lt"/>
                <a:ea typeface="+mn-ea"/>
                <a:cs typeface="+mn-cs"/>
              </a:rPr>
              <a:t>Faster debugging</a:t>
            </a:r>
            <a:endParaRPr lang="en-US" sz="1800" kern="1200"/>
          </a:p>
        </p:txBody>
      </p:sp>
      <p:sp>
        <p:nvSpPr>
          <p:cNvPr id="85" name="Freeform: Shape 84">
            <a:extLst>
              <a:ext uri="{FF2B5EF4-FFF2-40B4-BE49-F238E27FC236}">
                <a16:creationId xmlns:a16="http://schemas.microsoft.com/office/drawing/2014/main" id="{75BBF47D-3EFB-8A38-6EE5-33B41B5F5E1C}"/>
              </a:ext>
            </a:extLst>
          </p:cNvPr>
          <p:cNvSpPr/>
          <p:nvPr/>
        </p:nvSpPr>
        <p:spPr>
          <a:xfrm>
            <a:off x="6972734" y="3206736"/>
            <a:ext cx="1841480" cy="1104888"/>
          </a:xfrm>
          <a:custGeom>
            <a:avLst/>
            <a:gdLst>
              <a:gd name="connsiteX0" fmla="*/ 0 w 2071799"/>
              <a:gd name="connsiteY0" fmla="*/ 124308 h 1243079"/>
              <a:gd name="connsiteX1" fmla="*/ 124308 w 2071799"/>
              <a:gd name="connsiteY1" fmla="*/ 0 h 1243079"/>
              <a:gd name="connsiteX2" fmla="*/ 1947491 w 2071799"/>
              <a:gd name="connsiteY2" fmla="*/ 0 h 1243079"/>
              <a:gd name="connsiteX3" fmla="*/ 2071799 w 2071799"/>
              <a:gd name="connsiteY3" fmla="*/ 124308 h 1243079"/>
              <a:gd name="connsiteX4" fmla="*/ 2071799 w 2071799"/>
              <a:gd name="connsiteY4" fmla="*/ 1118771 h 1243079"/>
              <a:gd name="connsiteX5" fmla="*/ 1947491 w 2071799"/>
              <a:gd name="connsiteY5" fmla="*/ 1243079 h 1243079"/>
              <a:gd name="connsiteX6" fmla="*/ 124308 w 2071799"/>
              <a:gd name="connsiteY6" fmla="*/ 1243079 h 1243079"/>
              <a:gd name="connsiteX7" fmla="*/ 0 w 2071799"/>
              <a:gd name="connsiteY7" fmla="*/ 1118771 h 1243079"/>
              <a:gd name="connsiteX8" fmla="*/ 0 w 2071799"/>
              <a:gd name="connsiteY8" fmla="*/ 124308 h 124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1799" h="1243079">
                <a:moveTo>
                  <a:pt x="0" y="124308"/>
                </a:moveTo>
                <a:cubicBezTo>
                  <a:pt x="0" y="55655"/>
                  <a:pt x="55655" y="0"/>
                  <a:pt x="124308" y="0"/>
                </a:cubicBezTo>
                <a:lnTo>
                  <a:pt x="1947491" y="0"/>
                </a:lnTo>
                <a:cubicBezTo>
                  <a:pt x="2016144" y="0"/>
                  <a:pt x="2071799" y="55655"/>
                  <a:pt x="2071799" y="124308"/>
                </a:cubicBezTo>
                <a:lnTo>
                  <a:pt x="2071799" y="1118771"/>
                </a:lnTo>
                <a:cubicBezTo>
                  <a:pt x="2071799" y="1187424"/>
                  <a:pt x="2016144" y="1243079"/>
                  <a:pt x="1947491" y="1243079"/>
                </a:cubicBezTo>
                <a:lnTo>
                  <a:pt x="124308" y="1243079"/>
                </a:lnTo>
                <a:cubicBezTo>
                  <a:pt x="55655" y="1243079"/>
                  <a:pt x="0" y="1187424"/>
                  <a:pt x="0" y="1118771"/>
                </a:cubicBezTo>
                <a:lnTo>
                  <a:pt x="0" y="12430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4989" tIns="104989" rIns="104989" bIns="104989" numCol="1" spcCol="1270" anchor="ctr" anchorCtr="0">
            <a:noAutofit/>
          </a:bodyPr>
          <a:lstStyle/>
          <a:p>
            <a:pPr algn="ctr" defTabSz="704088">
              <a:lnSpc>
                <a:spcPct val="90000"/>
              </a:lnSpc>
              <a:spcBef>
                <a:spcPct val="0"/>
              </a:spcBef>
              <a:spcAft>
                <a:spcPct val="35000"/>
              </a:spcAft>
            </a:pPr>
            <a:r>
              <a:rPr lang="en-US" sz="1500" kern="1200" dirty="0">
                <a:solidFill>
                  <a:schemeClr val="lt1"/>
                </a:solidFill>
              </a:rPr>
              <a:t>Most often, the failing code/test is in the most recently changed code.</a:t>
            </a:r>
            <a:endParaRPr lang="en-US" sz="1500" kern="1200" dirty="0"/>
          </a:p>
        </p:txBody>
      </p:sp>
      <p:sp>
        <p:nvSpPr>
          <p:cNvPr id="4" name="Slide Number Placeholder 3">
            <a:extLst>
              <a:ext uri="{FF2B5EF4-FFF2-40B4-BE49-F238E27FC236}">
                <a16:creationId xmlns:a16="http://schemas.microsoft.com/office/drawing/2014/main" id="{FDB73F52-FE97-B4CA-7B1B-BAE0046BFF42}"/>
              </a:ext>
            </a:extLst>
          </p:cNvPr>
          <p:cNvSpPr>
            <a:spLocks noGrp="1"/>
          </p:cNvSpPr>
          <p:nvPr>
            <p:ph type="sldNum" sz="quarter" idx="12"/>
          </p:nvPr>
        </p:nvSpPr>
        <p:spPr>
          <a:xfrm>
            <a:off x="7679361" y="5852428"/>
            <a:ext cx="2438243" cy="324535"/>
          </a:xfrm>
        </p:spPr>
        <p:txBody>
          <a:bodyPr/>
          <a:lstStyle/>
          <a:p>
            <a:pPr defTabSz="402336">
              <a:spcAft>
                <a:spcPts val="600"/>
              </a:spcAft>
            </a:pPr>
            <a:fld id="{D57F1E4F-1CFF-5643-939E-02111984F565}" type="slidenum">
              <a:rPr lang="en-US" sz="1056" kern="1200">
                <a:solidFill>
                  <a:schemeClr val="tx1">
                    <a:tint val="75000"/>
                  </a:schemeClr>
                </a:solidFill>
                <a:latin typeface="+mn-lt"/>
                <a:ea typeface="+mn-ea"/>
                <a:cs typeface="+mn-cs"/>
              </a:rPr>
              <a:pPr defTabSz="402336">
                <a:spcAft>
                  <a:spcPts val="600"/>
                </a:spcAft>
              </a:pPr>
              <a:t>31</a:t>
            </a:fld>
            <a:endParaRPr lang="en-US"/>
          </a:p>
        </p:txBody>
      </p:sp>
    </p:spTree>
    <p:extLst>
      <p:ext uri="{BB962C8B-B14F-4D97-AF65-F5344CB8AC3E}">
        <p14:creationId xmlns:p14="http://schemas.microsoft.com/office/powerpoint/2010/main" val="118005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500"/>
                                        <p:tgtEl>
                                          <p:spTgt spid="7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par>
                                <p:cTn id="61" presetID="10" presetClass="entr" presetSubtype="0" fill="hold" nodeType="with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9" grpId="0" animBg="1"/>
      <p:bldP spid="56" grpId="0" animBg="1"/>
      <p:bldP spid="67" grpId="0" animBg="1"/>
      <p:bldP spid="71" grpId="0" animBg="1"/>
      <p:bldP spid="78" grpId="0" animBg="1"/>
      <p:bldP spid="8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B56B7-89A6-4B71-09C3-C9AFB3BF81F9}"/>
              </a:ext>
            </a:extLst>
          </p:cNvPr>
          <p:cNvSpPr>
            <a:spLocks noGrp="1"/>
          </p:cNvSpPr>
          <p:nvPr>
            <p:ph type="title"/>
          </p:nvPr>
        </p:nvSpPr>
        <p:spPr>
          <a:xfrm>
            <a:off x="836679" y="723898"/>
            <a:ext cx="6002110" cy="1495425"/>
          </a:xfrm>
        </p:spPr>
        <p:txBody>
          <a:bodyPr>
            <a:normAutofit/>
          </a:bodyPr>
          <a:lstStyle/>
          <a:p>
            <a:r>
              <a:rPr lang="en-US" sz="4000"/>
              <a:t>TDD limitations</a:t>
            </a:r>
          </a:p>
        </p:txBody>
      </p:sp>
      <p:pic>
        <p:nvPicPr>
          <p:cNvPr id="20" name="Picture 19" descr="Background pattern&#10;&#10;Description automatically generated">
            <a:extLst>
              <a:ext uri="{FF2B5EF4-FFF2-40B4-BE49-F238E27FC236}">
                <a16:creationId xmlns:a16="http://schemas.microsoft.com/office/drawing/2014/main" id="{96A472E7-E3F9-68DA-8095-A87ED8E76D0F}"/>
              </a:ext>
            </a:extLst>
          </p:cNvPr>
          <p:cNvPicPr>
            <a:picLocks noChangeAspect="1"/>
          </p:cNvPicPr>
          <p:nvPr/>
        </p:nvPicPr>
        <p:blipFill rotWithShape="1">
          <a:blip r:embed="rId2"/>
          <a:srcRect l="22322" r="29084" b="-1"/>
          <a:stretch/>
        </p:blipFill>
        <p:spPr>
          <a:xfrm>
            <a:off x="7199440" y="10"/>
            <a:ext cx="4992560" cy="6857990"/>
          </a:xfrm>
          <a:prstGeom prst="rect">
            <a:avLst/>
          </a:prstGeom>
          <a:effectLst/>
        </p:spPr>
      </p:pic>
      <p:sp>
        <p:nvSpPr>
          <p:cNvPr id="4" name="Slide Number Placeholder 3">
            <a:extLst>
              <a:ext uri="{FF2B5EF4-FFF2-40B4-BE49-F238E27FC236}">
                <a16:creationId xmlns:a16="http://schemas.microsoft.com/office/drawing/2014/main" id="{53A0EF7F-A203-4D3A-FFB3-31E1E85D6EE7}"/>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a:solidFill>
                  <a:srgbClr val="FFFFFF"/>
                </a:solidFill>
              </a:rPr>
              <a:pPr>
                <a:spcAft>
                  <a:spcPts val="600"/>
                </a:spcAft>
              </a:pPr>
              <a:t>32</a:t>
            </a:fld>
            <a:endParaRPr lang="en-US">
              <a:solidFill>
                <a:srgbClr val="FFFFFF"/>
              </a:solidFill>
            </a:endParaRPr>
          </a:p>
        </p:txBody>
      </p:sp>
      <p:graphicFrame>
        <p:nvGraphicFramePr>
          <p:cNvPr id="8" name="Content Placeholder 2">
            <a:extLst>
              <a:ext uri="{FF2B5EF4-FFF2-40B4-BE49-F238E27FC236}">
                <a16:creationId xmlns:a16="http://schemas.microsoft.com/office/drawing/2014/main" id="{B6F0DBB7-7F13-D164-2F2B-9FED78E9220F}"/>
              </a:ext>
            </a:extLst>
          </p:cNvPr>
          <p:cNvGraphicFramePr>
            <a:graphicFrameLocks noGrp="1"/>
          </p:cNvGraphicFramePr>
          <p:nvPr>
            <p:ph idx="1"/>
            <p:extLst>
              <p:ext uri="{D42A27DB-BD31-4B8C-83A1-F6EECF244321}">
                <p14:modId xmlns:p14="http://schemas.microsoft.com/office/powerpoint/2010/main" val="4286784504"/>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7498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C9C55-6557-72FB-6389-E6DE90DD4855}"/>
              </a:ext>
            </a:extLst>
          </p:cNvPr>
          <p:cNvSpPr>
            <a:spLocks noGrp="1"/>
          </p:cNvSpPr>
          <p:nvPr>
            <p:ph type="title"/>
          </p:nvPr>
        </p:nvSpPr>
        <p:spPr>
          <a:xfrm>
            <a:off x="4410642" y="176839"/>
            <a:ext cx="3327061" cy="1133693"/>
          </a:xfrm>
        </p:spPr>
        <p:txBody>
          <a:bodyPr>
            <a:normAutofit/>
          </a:bodyPr>
          <a:lstStyle/>
          <a:p>
            <a:pPr algn="ctr"/>
            <a:r>
              <a:rPr lang="en-US" sz="5200" dirty="0">
                <a:solidFill>
                  <a:schemeClr val="accent1"/>
                </a:solidFill>
              </a:rPr>
              <a:t>TDD</a:t>
            </a:r>
            <a:r>
              <a:rPr lang="en-US" sz="5200" dirty="0"/>
              <a:t> vs </a:t>
            </a:r>
            <a:r>
              <a:rPr lang="en-US" sz="5200" dirty="0">
                <a:solidFill>
                  <a:srgbClr val="FF0000"/>
                </a:solidFill>
              </a:rPr>
              <a:t>TLD</a:t>
            </a:r>
          </a:p>
        </p:txBody>
      </p:sp>
      <p:sp>
        <p:nvSpPr>
          <p:cNvPr id="9" name="Rectangle 8" descr="Stopwatch">
            <a:extLst>
              <a:ext uri="{FF2B5EF4-FFF2-40B4-BE49-F238E27FC236}">
                <a16:creationId xmlns:a16="http://schemas.microsoft.com/office/drawing/2014/main" id="{E8B6559D-7AB5-E4B3-D82E-220EF7E883CB}"/>
              </a:ext>
            </a:extLst>
          </p:cNvPr>
          <p:cNvSpPr/>
          <p:nvPr/>
        </p:nvSpPr>
        <p:spPr>
          <a:xfrm>
            <a:off x="2013595" y="2362438"/>
            <a:ext cx="535253" cy="53525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10" name="Freeform: Shape 9">
            <a:extLst>
              <a:ext uri="{FF2B5EF4-FFF2-40B4-BE49-F238E27FC236}">
                <a16:creationId xmlns:a16="http://schemas.microsoft.com/office/drawing/2014/main" id="{50FB1F56-22F1-CB60-B711-CDE6AF2168D4}"/>
              </a:ext>
            </a:extLst>
          </p:cNvPr>
          <p:cNvSpPr/>
          <p:nvPr/>
        </p:nvSpPr>
        <p:spPr>
          <a:xfrm>
            <a:off x="1516574" y="3081584"/>
            <a:ext cx="1529296" cy="1382303"/>
          </a:xfrm>
          <a:custGeom>
            <a:avLst/>
            <a:gdLst>
              <a:gd name="connsiteX0" fmla="*/ 0 w 1529296"/>
              <a:gd name="connsiteY0" fmla="*/ 0 h 1382303"/>
              <a:gd name="connsiteX1" fmla="*/ 1529296 w 1529296"/>
              <a:gd name="connsiteY1" fmla="*/ 0 h 1382303"/>
              <a:gd name="connsiteX2" fmla="*/ 1529296 w 1529296"/>
              <a:gd name="connsiteY2" fmla="*/ 1382303 h 1382303"/>
              <a:gd name="connsiteX3" fmla="*/ 0 w 1529296"/>
              <a:gd name="connsiteY3" fmla="*/ 1382303 h 1382303"/>
              <a:gd name="connsiteX4" fmla="*/ 0 w 1529296"/>
              <a:gd name="connsiteY4" fmla="*/ 0 h 138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382303">
                <a:moveTo>
                  <a:pt x="0" y="0"/>
                </a:moveTo>
                <a:lnTo>
                  <a:pt x="1529296" y="0"/>
                </a:lnTo>
                <a:lnTo>
                  <a:pt x="1529296" y="1382303"/>
                </a:lnTo>
                <a:lnTo>
                  <a:pt x="0" y="13823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Developing Time: </a:t>
            </a:r>
          </a:p>
          <a:p>
            <a:pPr marL="0" lvl="0" indent="0" algn="ctr" defTabSz="622300">
              <a:lnSpc>
                <a:spcPct val="90000"/>
              </a:lnSpc>
              <a:spcBef>
                <a:spcPct val="0"/>
              </a:spcBef>
              <a:spcAft>
                <a:spcPct val="35000"/>
              </a:spcAft>
              <a:buNone/>
              <a:defRPr b="1"/>
            </a:pPr>
            <a:r>
              <a:rPr lang="en-US" sz="1400" kern="1200" dirty="0">
                <a:solidFill>
                  <a:srgbClr val="FF0000"/>
                </a:solidFill>
              </a:rPr>
              <a:t>TLD</a:t>
            </a:r>
            <a:endParaRPr lang="en-US" sz="1400" kern="1200" dirty="0"/>
          </a:p>
        </p:txBody>
      </p:sp>
      <p:sp>
        <p:nvSpPr>
          <p:cNvPr id="33" name="Rectangle 32" descr="Tools">
            <a:extLst>
              <a:ext uri="{FF2B5EF4-FFF2-40B4-BE49-F238E27FC236}">
                <a16:creationId xmlns:a16="http://schemas.microsoft.com/office/drawing/2014/main" id="{0A8B3BFB-DD94-4307-2465-099D1CD25AE2}"/>
              </a:ext>
            </a:extLst>
          </p:cNvPr>
          <p:cNvSpPr/>
          <p:nvPr/>
        </p:nvSpPr>
        <p:spPr>
          <a:xfrm>
            <a:off x="3830673" y="2362437"/>
            <a:ext cx="535253" cy="53525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5" name="Freeform: Shape 34">
            <a:extLst>
              <a:ext uri="{FF2B5EF4-FFF2-40B4-BE49-F238E27FC236}">
                <a16:creationId xmlns:a16="http://schemas.microsoft.com/office/drawing/2014/main" id="{F2C8F673-9CAC-3BD7-6E2D-D264A1EF2017}"/>
              </a:ext>
            </a:extLst>
          </p:cNvPr>
          <p:cNvSpPr/>
          <p:nvPr/>
        </p:nvSpPr>
        <p:spPr>
          <a:xfrm>
            <a:off x="3329860" y="3070347"/>
            <a:ext cx="1529296" cy="1382303"/>
          </a:xfrm>
          <a:custGeom>
            <a:avLst/>
            <a:gdLst>
              <a:gd name="connsiteX0" fmla="*/ 0 w 1529296"/>
              <a:gd name="connsiteY0" fmla="*/ 0 h 1382303"/>
              <a:gd name="connsiteX1" fmla="*/ 1529296 w 1529296"/>
              <a:gd name="connsiteY1" fmla="*/ 0 h 1382303"/>
              <a:gd name="connsiteX2" fmla="*/ 1529296 w 1529296"/>
              <a:gd name="connsiteY2" fmla="*/ 1382303 h 1382303"/>
              <a:gd name="connsiteX3" fmla="*/ 0 w 1529296"/>
              <a:gd name="connsiteY3" fmla="*/ 1382303 h 1382303"/>
              <a:gd name="connsiteX4" fmla="*/ 0 w 1529296"/>
              <a:gd name="connsiteY4" fmla="*/ 0 h 138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382303">
                <a:moveTo>
                  <a:pt x="0" y="0"/>
                </a:moveTo>
                <a:lnTo>
                  <a:pt x="1529296" y="0"/>
                </a:lnTo>
                <a:lnTo>
                  <a:pt x="1529296" y="1382303"/>
                </a:lnTo>
                <a:lnTo>
                  <a:pt x="0" y="13823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Maintenance cost: </a:t>
            </a:r>
          </a:p>
          <a:p>
            <a:pPr marL="0" lvl="0" indent="0" algn="ctr" defTabSz="622300">
              <a:lnSpc>
                <a:spcPct val="90000"/>
              </a:lnSpc>
              <a:spcBef>
                <a:spcPct val="0"/>
              </a:spcBef>
              <a:spcAft>
                <a:spcPct val="35000"/>
              </a:spcAft>
              <a:buNone/>
              <a:defRPr b="1"/>
            </a:pPr>
            <a:r>
              <a:rPr lang="en-US" sz="1400" kern="1200" dirty="0">
                <a:solidFill>
                  <a:schemeClr val="accent1"/>
                </a:solidFill>
              </a:rPr>
              <a:t>TDD</a:t>
            </a:r>
            <a:endParaRPr lang="en-US" sz="1400" kern="1200" dirty="0"/>
          </a:p>
        </p:txBody>
      </p:sp>
      <p:sp>
        <p:nvSpPr>
          <p:cNvPr id="37" name="Rectangle 36" descr="Loading">
            <a:extLst>
              <a:ext uri="{FF2B5EF4-FFF2-40B4-BE49-F238E27FC236}">
                <a16:creationId xmlns:a16="http://schemas.microsoft.com/office/drawing/2014/main" id="{EE90E05D-405B-B811-E9A6-6FE7DA495A14}"/>
              </a:ext>
            </a:extLst>
          </p:cNvPr>
          <p:cNvSpPr/>
          <p:nvPr/>
        </p:nvSpPr>
        <p:spPr>
          <a:xfrm>
            <a:off x="7597971" y="2362437"/>
            <a:ext cx="535253" cy="53525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38" name="Freeform: Shape 37">
            <a:extLst>
              <a:ext uri="{FF2B5EF4-FFF2-40B4-BE49-F238E27FC236}">
                <a16:creationId xmlns:a16="http://schemas.microsoft.com/office/drawing/2014/main" id="{34710FC6-8291-FF62-0CEB-306C9F289A28}"/>
              </a:ext>
            </a:extLst>
          </p:cNvPr>
          <p:cNvSpPr/>
          <p:nvPr/>
        </p:nvSpPr>
        <p:spPr>
          <a:xfrm>
            <a:off x="7100949" y="3044175"/>
            <a:ext cx="1529296" cy="1382303"/>
          </a:xfrm>
          <a:custGeom>
            <a:avLst/>
            <a:gdLst>
              <a:gd name="connsiteX0" fmla="*/ 0 w 1529296"/>
              <a:gd name="connsiteY0" fmla="*/ 0 h 1382303"/>
              <a:gd name="connsiteX1" fmla="*/ 1529296 w 1529296"/>
              <a:gd name="connsiteY1" fmla="*/ 0 h 1382303"/>
              <a:gd name="connsiteX2" fmla="*/ 1529296 w 1529296"/>
              <a:gd name="connsiteY2" fmla="*/ 1382303 h 1382303"/>
              <a:gd name="connsiteX3" fmla="*/ 0 w 1529296"/>
              <a:gd name="connsiteY3" fmla="*/ 1382303 h 1382303"/>
              <a:gd name="connsiteX4" fmla="*/ 0 w 1529296"/>
              <a:gd name="connsiteY4" fmla="*/ 0 h 138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382303">
                <a:moveTo>
                  <a:pt x="0" y="0"/>
                </a:moveTo>
                <a:lnTo>
                  <a:pt x="1529296" y="0"/>
                </a:lnTo>
                <a:lnTo>
                  <a:pt x="1529296" y="1382303"/>
                </a:lnTo>
                <a:lnTo>
                  <a:pt x="0" y="13823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Productivity:</a:t>
            </a:r>
          </a:p>
          <a:p>
            <a:pPr marL="0" lvl="0" indent="0" algn="ctr" defTabSz="622300">
              <a:lnSpc>
                <a:spcPct val="90000"/>
              </a:lnSpc>
              <a:spcBef>
                <a:spcPct val="0"/>
              </a:spcBef>
              <a:spcAft>
                <a:spcPct val="35000"/>
              </a:spcAft>
              <a:buNone/>
              <a:defRPr b="1"/>
            </a:pPr>
            <a:r>
              <a:rPr lang="en-US" sz="1400" kern="1200" dirty="0"/>
              <a:t> </a:t>
            </a:r>
            <a:r>
              <a:rPr lang="en-US" sz="1400" kern="1200" dirty="0">
                <a:solidFill>
                  <a:srgbClr val="FF0000"/>
                </a:solidFill>
              </a:rPr>
              <a:t>TLD</a:t>
            </a:r>
            <a:endParaRPr lang="en-US" sz="1400" kern="1200" dirty="0"/>
          </a:p>
        </p:txBody>
      </p:sp>
      <p:sp>
        <p:nvSpPr>
          <p:cNvPr id="40" name="Rectangle 39" descr="Processor">
            <a:extLst>
              <a:ext uri="{FF2B5EF4-FFF2-40B4-BE49-F238E27FC236}">
                <a16:creationId xmlns:a16="http://schemas.microsoft.com/office/drawing/2014/main" id="{046C312F-DBE1-6A06-7BBD-C5C6F2C77729}"/>
              </a:ext>
            </a:extLst>
          </p:cNvPr>
          <p:cNvSpPr/>
          <p:nvPr/>
        </p:nvSpPr>
        <p:spPr>
          <a:xfrm>
            <a:off x="5902442" y="2362437"/>
            <a:ext cx="535253" cy="53525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41" name="Freeform: Shape 40">
            <a:extLst>
              <a:ext uri="{FF2B5EF4-FFF2-40B4-BE49-F238E27FC236}">
                <a16:creationId xmlns:a16="http://schemas.microsoft.com/office/drawing/2014/main" id="{3F33A416-46FC-1395-F7D1-9D16EC134C39}"/>
              </a:ext>
            </a:extLst>
          </p:cNvPr>
          <p:cNvSpPr/>
          <p:nvPr/>
        </p:nvSpPr>
        <p:spPr>
          <a:xfrm>
            <a:off x="5409211" y="3069349"/>
            <a:ext cx="1529296" cy="1382303"/>
          </a:xfrm>
          <a:custGeom>
            <a:avLst/>
            <a:gdLst>
              <a:gd name="connsiteX0" fmla="*/ 0 w 1529296"/>
              <a:gd name="connsiteY0" fmla="*/ 0 h 1382303"/>
              <a:gd name="connsiteX1" fmla="*/ 1529296 w 1529296"/>
              <a:gd name="connsiteY1" fmla="*/ 0 h 1382303"/>
              <a:gd name="connsiteX2" fmla="*/ 1529296 w 1529296"/>
              <a:gd name="connsiteY2" fmla="*/ 1382303 h 1382303"/>
              <a:gd name="connsiteX3" fmla="*/ 0 w 1529296"/>
              <a:gd name="connsiteY3" fmla="*/ 1382303 h 1382303"/>
              <a:gd name="connsiteX4" fmla="*/ 0 w 1529296"/>
              <a:gd name="connsiteY4" fmla="*/ 0 h 138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382303">
                <a:moveTo>
                  <a:pt x="0" y="0"/>
                </a:moveTo>
                <a:lnTo>
                  <a:pt x="1529296" y="0"/>
                </a:lnTo>
                <a:lnTo>
                  <a:pt x="1529296" y="1382303"/>
                </a:lnTo>
                <a:lnTo>
                  <a:pt x="0" y="13823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Code simplicity:</a:t>
            </a:r>
          </a:p>
          <a:p>
            <a:pPr marL="0" lvl="0" indent="0" algn="ctr" defTabSz="622300">
              <a:lnSpc>
                <a:spcPct val="90000"/>
              </a:lnSpc>
              <a:spcBef>
                <a:spcPct val="0"/>
              </a:spcBef>
              <a:spcAft>
                <a:spcPct val="35000"/>
              </a:spcAft>
              <a:buNone/>
              <a:defRPr b="1"/>
            </a:pPr>
            <a:r>
              <a:rPr lang="en-US" sz="1400" kern="1200" dirty="0"/>
              <a:t> </a:t>
            </a:r>
            <a:r>
              <a:rPr lang="en-US" sz="1400" kern="1200" dirty="0">
                <a:solidFill>
                  <a:srgbClr val="FF0000"/>
                </a:solidFill>
              </a:rPr>
              <a:t>TLD</a:t>
            </a:r>
            <a:endParaRPr lang="en-US" sz="1400" kern="1200" dirty="0"/>
          </a:p>
        </p:txBody>
      </p:sp>
      <p:sp>
        <p:nvSpPr>
          <p:cNvPr id="43" name="Rectangle 42" descr="Forbidden">
            <a:extLst>
              <a:ext uri="{FF2B5EF4-FFF2-40B4-BE49-F238E27FC236}">
                <a16:creationId xmlns:a16="http://schemas.microsoft.com/office/drawing/2014/main" id="{165F932B-7098-20D4-2349-FBB5930E9DEA}"/>
              </a:ext>
            </a:extLst>
          </p:cNvPr>
          <p:cNvSpPr/>
          <p:nvPr/>
        </p:nvSpPr>
        <p:spPr>
          <a:xfrm>
            <a:off x="9406943" y="2397134"/>
            <a:ext cx="535253" cy="535253"/>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44" name="Freeform: Shape 43">
            <a:extLst>
              <a:ext uri="{FF2B5EF4-FFF2-40B4-BE49-F238E27FC236}">
                <a16:creationId xmlns:a16="http://schemas.microsoft.com/office/drawing/2014/main" id="{B5BEC65B-CEA5-F435-06C3-9AB506685DD6}"/>
              </a:ext>
            </a:extLst>
          </p:cNvPr>
          <p:cNvSpPr/>
          <p:nvPr/>
        </p:nvSpPr>
        <p:spPr>
          <a:xfrm>
            <a:off x="8906129" y="3086423"/>
            <a:ext cx="1529296" cy="1382303"/>
          </a:xfrm>
          <a:custGeom>
            <a:avLst/>
            <a:gdLst>
              <a:gd name="connsiteX0" fmla="*/ 0 w 1529296"/>
              <a:gd name="connsiteY0" fmla="*/ 0 h 1382303"/>
              <a:gd name="connsiteX1" fmla="*/ 1529296 w 1529296"/>
              <a:gd name="connsiteY1" fmla="*/ 0 h 1382303"/>
              <a:gd name="connsiteX2" fmla="*/ 1529296 w 1529296"/>
              <a:gd name="connsiteY2" fmla="*/ 1382303 h 1382303"/>
              <a:gd name="connsiteX3" fmla="*/ 0 w 1529296"/>
              <a:gd name="connsiteY3" fmla="*/ 1382303 h 1382303"/>
              <a:gd name="connsiteX4" fmla="*/ 0 w 1529296"/>
              <a:gd name="connsiteY4" fmla="*/ 0 h 1382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382303">
                <a:moveTo>
                  <a:pt x="0" y="0"/>
                </a:moveTo>
                <a:lnTo>
                  <a:pt x="1529296" y="0"/>
                </a:lnTo>
                <a:lnTo>
                  <a:pt x="1529296" y="1382303"/>
                </a:lnTo>
                <a:lnTo>
                  <a:pt x="0" y="13823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Code change:</a:t>
            </a:r>
          </a:p>
          <a:p>
            <a:pPr marL="0" lvl="0" indent="0" algn="ctr" defTabSz="622300">
              <a:lnSpc>
                <a:spcPct val="90000"/>
              </a:lnSpc>
              <a:spcBef>
                <a:spcPct val="0"/>
              </a:spcBef>
              <a:spcAft>
                <a:spcPct val="35000"/>
              </a:spcAft>
              <a:buNone/>
              <a:defRPr b="1"/>
            </a:pPr>
            <a:r>
              <a:rPr lang="en-US" sz="1400" kern="1200" dirty="0"/>
              <a:t> </a:t>
            </a:r>
            <a:r>
              <a:rPr lang="en-US" sz="1400" kern="1200" dirty="0">
                <a:solidFill>
                  <a:schemeClr val="accent1"/>
                </a:solidFill>
              </a:rPr>
              <a:t>TDD</a:t>
            </a:r>
            <a:endParaRPr lang="en-US" sz="1400" kern="1200" dirty="0"/>
          </a:p>
        </p:txBody>
      </p:sp>
      <p:sp>
        <p:nvSpPr>
          <p:cNvPr id="49" name="Freeform: Shape 48">
            <a:extLst>
              <a:ext uri="{FF2B5EF4-FFF2-40B4-BE49-F238E27FC236}">
                <a16:creationId xmlns:a16="http://schemas.microsoft.com/office/drawing/2014/main" id="{06AF7A8C-3BB8-71BA-4DBD-9D93D09A2D65}"/>
              </a:ext>
            </a:extLst>
          </p:cNvPr>
          <p:cNvSpPr/>
          <p:nvPr/>
        </p:nvSpPr>
        <p:spPr>
          <a:xfrm>
            <a:off x="5166241" y="4014292"/>
            <a:ext cx="2020060" cy="2286714"/>
          </a:xfrm>
          <a:custGeom>
            <a:avLst/>
            <a:gdLst>
              <a:gd name="connsiteX0" fmla="*/ 0 w 1529296"/>
              <a:gd name="connsiteY0" fmla="*/ 0 h 1088632"/>
              <a:gd name="connsiteX1" fmla="*/ 1529296 w 1529296"/>
              <a:gd name="connsiteY1" fmla="*/ 0 h 1088632"/>
              <a:gd name="connsiteX2" fmla="*/ 1529296 w 1529296"/>
              <a:gd name="connsiteY2" fmla="*/ 1088632 h 1088632"/>
              <a:gd name="connsiteX3" fmla="*/ 0 w 1529296"/>
              <a:gd name="connsiteY3" fmla="*/ 1088632 h 1088632"/>
              <a:gd name="connsiteX4" fmla="*/ 0 w 1529296"/>
              <a:gd name="connsiteY4" fmla="*/ 0 h 108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088632">
                <a:moveTo>
                  <a:pt x="0" y="0"/>
                </a:moveTo>
                <a:lnTo>
                  <a:pt x="1529296" y="0"/>
                </a:lnTo>
                <a:lnTo>
                  <a:pt x="1529296" y="1088632"/>
                </a:lnTo>
                <a:lnTo>
                  <a:pt x="0" y="10886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400" kern="1200" dirty="0"/>
              <a:t>In TDD you must refactor your codes regularly which makes your code more complex.</a:t>
            </a:r>
          </a:p>
        </p:txBody>
      </p:sp>
      <p:sp>
        <p:nvSpPr>
          <p:cNvPr id="50" name="Freeform: Shape 49">
            <a:extLst>
              <a:ext uri="{FF2B5EF4-FFF2-40B4-BE49-F238E27FC236}">
                <a16:creationId xmlns:a16="http://schemas.microsoft.com/office/drawing/2014/main" id="{76A2DD98-99CF-74D9-8AF5-CA8F51E8A653}"/>
              </a:ext>
            </a:extLst>
          </p:cNvPr>
          <p:cNvSpPr/>
          <p:nvPr/>
        </p:nvSpPr>
        <p:spPr>
          <a:xfrm>
            <a:off x="8663498" y="4014291"/>
            <a:ext cx="2020060" cy="2286714"/>
          </a:xfrm>
          <a:custGeom>
            <a:avLst/>
            <a:gdLst>
              <a:gd name="connsiteX0" fmla="*/ 0 w 1529296"/>
              <a:gd name="connsiteY0" fmla="*/ 0 h 1088632"/>
              <a:gd name="connsiteX1" fmla="*/ 1529296 w 1529296"/>
              <a:gd name="connsiteY1" fmla="*/ 0 h 1088632"/>
              <a:gd name="connsiteX2" fmla="*/ 1529296 w 1529296"/>
              <a:gd name="connsiteY2" fmla="*/ 1088632 h 1088632"/>
              <a:gd name="connsiteX3" fmla="*/ 0 w 1529296"/>
              <a:gd name="connsiteY3" fmla="*/ 1088632 h 1088632"/>
              <a:gd name="connsiteX4" fmla="*/ 0 w 1529296"/>
              <a:gd name="connsiteY4" fmla="*/ 0 h 108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9296" h="1088632">
                <a:moveTo>
                  <a:pt x="0" y="0"/>
                </a:moveTo>
                <a:lnTo>
                  <a:pt x="1529296" y="0"/>
                </a:lnTo>
                <a:lnTo>
                  <a:pt x="1529296" y="1088632"/>
                </a:lnTo>
                <a:lnTo>
                  <a:pt x="0" y="10886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pPr>
            <a:r>
              <a:rPr lang="en-US" sz="1400" kern="1200" dirty="0"/>
              <a:t>TDD makes sure that changes don’t impact the product, while test cases prevent unwanted changes</a:t>
            </a:r>
          </a:p>
        </p:txBody>
      </p:sp>
    </p:spTree>
    <p:extLst>
      <p:ext uri="{BB962C8B-B14F-4D97-AF65-F5344CB8AC3E}">
        <p14:creationId xmlns:p14="http://schemas.microsoft.com/office/powerpoint/2010/main" val="735084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2AD1-C60A-3C3E-9232-47E4692FEB22}"/>
              </a:ext>
            </a:extLst>
          </p:cNvPr>
          <p:cNvSpPr>
            <a:spLocks noGrp="1"/>
          </p:cNvSpPr>
          <p:nvPr>
            <p:ph type="title"/>
          </p:nvPr>
        </p:nvSpPr>
        <p:spPr>
          <a:xfrm>
            <a:off x="572493" y="238539"/>
            <a:ext cx="11018520" cy="1434415"/>
          </a:xfrm>
        </p:spPr>
        <p:txBody>
          <a:bodyPr anchor="b">
            <a:normAutofit/>
          </a:bodyPr>
          <a:lstStyle/>
          <a:p>
            <a:r>
              <a:rPr lang="en-US" sz="5400"/>
              <a:t>Acceptance TDD(ATTD)</a:t>
            </a:r>
          </a:p>
        </p:txBody>
      </p:sp>
      <p:sp>
        <p:nvSpPr>
          <p:cNvPr id="154" name="Content Placeholder 2">
            <a:extLst>
              <a:ext uri="{FF2B5EF4-FFF2-40B4-BE49-F238E27FC236}">
                <a16:creationId xmlns:a16="http://schemas.microsoft.com/office/drawing/2014/main" id="{ECB3FBA4-65E8-CD2F-B2C6-E8CF95C966A7}"/>
              </a:ext>
            </a:extLst>
          </p:cNvPr>
          <p:cNvSpPr>
            <a:spLocks noGrp="1"/>
          </p:cNvSpPr>
          <p:nvPr>
            <p:ph idx="1"/>
          </p:nvPr>
        </p:nvSpPr>
        <p:spPr>
          <a:xfrm>
            <a:off x="572493" y="2071316"/>
            <a:ext cx="6713552" cy="4119172"/>
          </a:xfrm>
        </p:spPr>
        <p:txBody>
          <a:bodyPr anchor="t">
            <a:normAutofit/>
          </a:bodyPr>
          <a:lstStyle/>
          <a:p>
            <a:pPr algn="just"/>
            <a:r>
              <a:rPr lang="en-US" sz="1900" dirty="0"/>
              <a:t>Our customers want software that helps them to be more productive, make more money, maintain or improve operational capability, take over a market, and so forth. This is what we need to deliver with our software—functionality to support business function or market needs.</a:t>
            </a:r>
          </a:p>
          <a:p>
            <a:pPr algn="just"/>
            <a:r>
              <a:rPr lang="en-US" sz="1900" dirty="0"/>
              <a:t>Acceptance test-driven development (acceptance TDD) is what helps developers build high-quality software that fulfills the business’s needs as reliably as TDD helps ensure the software’s technical quality.</a:t>
            </a:r>
          </a:p>
          <a:p>
            <a:pPr algn="just"/>
            <a:r>
              <a:rPr lang="en-US" sz="1900" dirty="0"/>
              <a:t>Acceptance TDD helps coordinate software projects in a way that helps us deliver exactly what the customer wants when they want it, and that doesn’t let us implement the required functionality only half-way or overkill the client’s required functionality.</a:t>
            </a:r>
          </a:p>
        </p:txBody>
      </p:sp>
      <p:pic>
        <p:nvPicPr>
          <p:cNvPr id="107" name="Graphic 7">
            <a:extLst>
              <a:ext uri="{FF2B5EF4-FFF2-40B4-BE49-F238E27FC236}">
                <a16:creationId xmlns:a16="http://schemas.microsoft.com/office/drawing/2014/main" id="{4219C118-7E3E-0693-4B6B-F8BA9ADB34B5}"/>
              </a:ext>
            </a:extLst>
          </p:cNvPr>
          <p:cNvPicPr>
            <a:picLocks noChangeAspect="1"/>
          </p:cNvPicPr>
          <p:nvPr/>
        </p:nvPicPr>
        <p:blipFill rotWithShape="1">
          <a:blip r:embed="rId2">
            <a:extLst>
              <a:ext uri="{28A0092B-C50C-407E-A947-70E740481C1C}">
                <a14:useLocalDpi xmlns:a14="http://schemas.microsoft.com/office/drawing/2010/main" val="0"/>
              </a:ext>
            </a:extLst>
          </a:blip>
          <a:srcRect l="770" r="3027" b="2"/>
          <a:stretch/>
        </p:blipFill>
        <p:spPr>
          <a:xfrm>
            <a:off x="7675658" y="2093976"/>
            <a:ext cx="3941064" cy="4096512"/>
          </a:xfrm>
          <a:prstGeom prst="rect">
            <a:avLst/>
          </a:prstGeom>
        </p:spPr>
      </p:pic>
      <p:sp>
        <p:nvSpPr>
          <p:cNvPr id="4" name="Slide Number Placeholder 3">
            <a:extLst>
              <a:ext uri="{FF2B5EF4-FFF2-40B4-BE49-F238E27FC236}">
                <a16:creationId xmlns:a16="http://schemas.microsoft.com/office/drawing/2014/main" id="{CAE3F4AF-E115-BCE5-526A-619060536A62}"/>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smtClean="0"/>
              <a:pPr>
                <a:spcAft>
                  <a:spcPts val="600"/>
                </a:spcAft>
              </a:pPr>
              <a:t>34</a:t>
            </a:fld>
            <a:endParaRPr lang="en-US"/>
          </a:p>
        </p:txBody>
      </p:sp>
    </p:spTree>
    <p:extLst>
      <p:ext uri="{BB962C8B-B14F-4D97-AF65-F5344CB8AC3E}">
        <p14:creationId xmlns:p14="http://schemas.microsoft.com/office/powerpoint/2010/main" val="903308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C341F-EF1E-19E6-9877-242354FC6F83}"/>
              </a:ext>
            </a:extLst>
          </p:cNvPr>
          <p:cNvSpPr>
            <a:spLocks noGrp="1"/>
          </p:cNvSpPr>
          <p:nvPr>
            <p:ph type="title"/>
          </p:nvPr>
        </p:nvSpPr>
        <p:spPr>
          <a:xfrm>
            <a:off x="6513788" y="365125"/>
            <a:ext cx="4840010" cy="1807305"/>
          </a:xfrm>
        </p:spPr>
        <p:txBody>
          <a:bodyPr>
            <a:normAutofit/>
          </a:bodyPr>
          <a:lstStyle/>
          <a:p>
            <a:r>
              <a:rPr lang="en-US" dirty="0"/>
              <a:t>User Story …</a:t>
            </a:r>
          </a:p>
        </p:txBody>
      </p:sp>
      <p:pic>
        <p:nvPicPr>
          <p:cNvPr id="8" name="Picture 5" descr="Pen placed on top of a signature line">
            <a:extLst>
              <a:ext uri="{FF2B5EF4-FFF2-40B4-BE49-F238E27FC236}">
                <a16:creationId xmlns:a16="http://schemas.microsoft.com/office/drawing/2014/main" id="{019A1044-DA87-2757-5F2C-9C9A125E062A}"/>
              </a:ext>
            </a:extLst>
          </p:cNvPr>
          <p:cNvPicPr>
            <a:picLocks noChangeAspect="1"/>
          </p:cNvPicPr>
          <p:nvPr/>
        </p:nvPicPr>
        <p:blipFill rotWithShape="1">
          <a:blip r:embed="rId2"/>
          <a:srcRect l="40467" r="-1"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9" name="Content Placeholder 2">
            <a:extLst>
              <a:ext uri="{FF2B5EF4-FFF2-40B4-BE49-F238E27FC236}">
                <a16:creationId xmlns:a16="http://schemas.microsoft.com/office/drawing/2014/main" id="{6B6CC443-A235-5889-C50E-F45882CF127A}"/>
              </a:ext>
            </a:extLst>
          </p:cNvPr>
          <p:cNvSpPr>
            <a:spLocks noGrp="1"/>
          </p:cNvSpPr>
          <p:nvPr>
            <p:ph idx="1"/>
          </p:nvPr>
        </p:nvSpPr>
        <p:spPr>
          <a:xfrm>
            <a:off x="6513788" y="2333297"/>
            <a:ext cx="4840010" cy="3843666"/>
          </a:xfrm>
        </p:spPr>
        <p:txBody>
          <a:bodyPr>
            <a:normAutofit/>
          </a:bodyPr>
          <a:lstStyle/>
          <a:p>
            <a:r>
              <a:rPr lang="en-US" sz="1700"/>
              <a:t>User stories are an extremely simple way to express requirements. In its classic form, a user story is a short sentence stating who does what and why.</a:t>
            </a:r>
          </a:p>
          <a:p>
            <a:r>
              <a:rPr lang="en-US" sz="1700"/>
              <a:t>The story is not intended to document the requirement. The story is intended to represent the requirement, acting as a promise of a future conversation between the customer and the developer.</a:t>
            </a:r>
          </a:p>
          <a:p>
            <a:r>
              <a:rPr lang="en-US" sz="1700"/>
              <a:t>It is something like this:</a:t>
            </a:r>
          </a:p>
          <a:p>
            <a:pPr marL="457200" lvl="1" indent="0">
              <a:buNone/>
            </a:pPr>
            <a:r>
              <a:rPr lang="en-US" sz="1700" b="0" i="0">
                <a:effectLst/>
                <a:latin typeface="Arial" panose="020B0604020202020204" pitchFamily="34" charset="0"/>
              </a:rPr>
              <a:t>	“ As a [role/actor/stakeholder] ” </a:t>
            </a:r>
          </a:p>
          <a:p>
            <a:pPr marL="457200" lvl="1" indent="0">
              <a:buNone/>
            </a:pPr>
            <a:r>
              <a:rPr lang="en-US" sz="1700" b="0" i="0">
                <a:effectLst/>
                <a:latin typeface="Arial" panose="020B0604020202020204" pitchFamily="34" charset="0"/>
              </a:rPr>
              <a:t>	“ I want a [feature/capability] ”</a:t>
            </a:r>
          </a:p>
          <a:p>
            <a:pPr marL="457200" lvl="1" indent="0">
              <a:buNone/>
            </a:pPr>
            <a:r>
              <a:rPr lang="en-US" sz="1700">
                <a:latin typeface="Arial" panose="020B0604020202020204" pitchFamily="34" charset="0"/>
              </a:rPr>
              <a:t>	“ So That</a:t>
            </a:r>
            <a:r>
              <a:rPr lang="en-US" sz="1700" b="0" i="0">
                <a:effectLst/>
                <a:latin typeface="Arial" panose="020B0604020202020204" pitchFamily="34" charset="0"/>
              </a:rPr>
              <a:t> a [benefit] “</a:t>
            </a:r>
          </a:p>
          <a:p>
            <a:pPr lvl="1"/>
            <a:endParaRPr lang="en-US" sz="1700"/>
          </a:p>
        </p:txBody>
      </p:sp>
      <p:sp>
        <p:nvSpPr>
          <p:cNvPr id="4" name="Slide Number Placeholder 3">
            <a:extLst>
              <a:ext uri="{FF2B5EF4-FFF2-40B4-BE49-F238E27FC236}">
                <a16:creationId xmlns:a16="http://schemas.microsoft.com/office/drawing/2014/main" id="{A2369B80-52F1-F6CF-271E-2DF279431412}"/>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smtClean="0"/>
              <a:pPr>
                <a:spcAft>
                  <a:spcPts val="600"/>
                </a:spcAft>
              </a:pPr>
              <a:t>35</a:t>
            </a:fld>
            <a:endParaRPr lang="en-US"/>
          </a:p>
        </p:txBody>
      </p:sp>
    </p:spTree>
    <p:extLst>
      <p:ext uri="{BB962C8B-B14F-4D97-AF65-F5344CB8AC3E}">
        <p14:creationId xmlns:p14="http://schemas.microsoft.com/office/powerpoint/2010/main" val="1676272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87F265BA-3851-60BE-2B19-1F6EC7B1E1DC}"/>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D36DF98-00B8-8C90-6776-1EDFB1BAC15F}"/>
              </a:ext>
            </a:extLst>
          </p:cNvPr>
          <p:cNvSpPr>
            <a:spLocks noGrp="1"/>
          </p:cNvSpPr>
          <p:nvPr>
            <p:ph type="title"/>
          </p:nvPr>
        </p:nvSpPr>
        <p:spPr>
          <a:xfrm>
            <a:off x="838200" y="365125"/>
            <a:ext cx="10515600" cy="1325563"/>
          </a:xfrm>
        </p:spPr>
        <p:txBody>
          <a:bodyPr>
            <a:normAutofit/>
          </a:bodyPr>
          <a:lstStyle/>
          <a:p>
            <a:r>
              <a:rPr lang="en-US" dirty="0"/>
              <a:t>Properties of acceptance tests:</a:t>
            </a:r>
            <a:br>
              <a:rPr lang="en-US" dirty="0"/>
            </a:br>
            <a:endParaRPr lang="en-US" dirty="0"/>
          </a:p>
        </p:txBody>
      </p:sp>
      <p:sp>
        <p:nvSpPr>
          <p:cNvPr id="4" name="Slide Number Placeholder 3">
            <a:extLst>
              <a:ext uri="{FF2B5EF4-FFF2-40B4-BE49-F238E27FC236}">
                <a16:creationId xmlns:a16="http://schemas.microsoft.com/office/drawing/2014/main" id="{19C429FF-3DA4-89E0-0501-C0A892FA1612}"/>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a:solidFill>
                  <a:srgbClr val="FFFFFF"/>
                </a:solidFill>
              </a:rPr>
              <a:pPr>
                <a:spcAft>
                  <a:spcPts val="600"/>
                </a:spcAft>
              </a:pPr>
              <a:t>36</a:t>
            </a:fld>
            <a:endParaRPr lang="en-US">
              <a:solidFill>
                <a:srgbClr val="FFFFFF"/>
              </a:solidFill>
            </a:endParaRPr>
          </a:p>
        </p:txBody>
      </p:sp>
      <p:graphicFrame>
        <p:nvGraphicFramePr>
          <p:cNvPr id="6" name="Content Placeholder 2">
            <a:extLst>
              <a:ext uri="{FF2B5EF4-FFF2-40B4-BE49-F238E27FC236}">
                <a16:creationId xmlns:a16="http://schemas.microsoft.com/office/drawing/2014/main" id="{13F8BABF-A5D5-E254-A5D8-F4EC7AAB056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891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0B027E6B-5554-9EE4-6DF1-1D53F65B69A1}"/>
              </a:ext>
            </a:extLst>
          </p:cNvPr>
          <p:cNvPicPr>
            <a:picLocks noGrp="1" noChangeAspect="1"/>
          </p:cNvPicPr>
          <p:nvPr>
            <p:ph idx="1"/>
          </p:nvPr>
        </p:nvPicPr>
        <p:blipFill>
          <a:blip r:embed="rId2"/>
          <a:stretch>
            <a:fillRect/>
          </a:stretch>
        </p:blipFill>
        <p:spPr>
          <a:xfrm>
            <a:off x="784246" y="430457"/>
            <a:ext cx="10819206" cy="5800659"/>
          </a:xfrm>
        </p:spPr>
      </p:pic>
      <p:sp>
        <p:nvSpPr>
          <p:cNvPr id="4" name="Slide Number Placeholder 3">
            <a:extLst>
              <a:ext uri="{FF2B5EF4-FFF2-40B4-BE49-F238E27FC236}">
                <a16:creationId xmlns:a16="http://schemas.microsoft.com/office/drawing/2014/main" id="{5789A352-A076-93F5-BC88-41E4F175BECB}"/>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170762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295A189-04EC-6310-EF38-BA2B83472DC9}"/>
              </a:ext>
            </a:extLst>
          </p:cNvPr>
          <p:cNvPicPr>
            <a:picLocks noGrp="1" noChangeAspect="1"/>
          </p:cNvPicPr>
          <p:nvPr>
            <p:ph idx="1"/>
          </p:nvPr>
        </p:nvPicPr>
        <p:blipFill>
          <a:blip r:embed="rId2"/>
          <a:stretch>
            <a:fillRect/>
          </a:stretch>
        </p:blipFill>
        <p:spPr>
          <a:xfrm>
            <a:off x="952415" y="487183"/>
            <a:ext cx="9930579" cy="6234292"/>
          </a:xfrm>
        </p:spPr>
      </p:pic>
      <p:sp>
        <p:nvSpPr>
          <p:cNvPr id="4" name="Slide Number Placeholder 3">
            <a:extLst>
              <a:ext uri="{FF2B5EF4-FFF2-40B4-BE49-F238E27FC236}">
                <a16:creationId xmlns:a16="http://schemas.microsoft.com/office/drawing/2014/main" id="{1AD7A44B-C1D7-4848-B595-BE9FAB68A801}"/>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1262269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D40A-FDF2-8F9F-DC95-9DF8F632F752}"/>
              </a:ext>
            </a:extLst>
          </p:cNvPr>
          <p:cNvSpPr>
            <a:spLocks noGrp="1"/>
          </p:cNvSpPr>
          <p:nvPr>
            <p:ph type="title"/>
          </p:nvPr>
        </p:nvSpPr>
        <p:spPr/>
        <p:txBody>
          <a:bodyPr/>
          <a:lstStyle/>
          <a:p>
            <a:r>
              <a:rPr lang="en-US"/>
              <a:t>Ok, now what is </a:t>
            </a:r>
            <a:r>
              <a:rPr lang="en-US">
                <a:solidFill>
                  <a:srgbClr val="7030A0"/>
                </a:solidFill>
              </a:rPr>
              <a:t>BDD</a:t>
            </a:r>
            <a:r>
              <a:rPr lang="en-US"/>
              <a:t> ?</a:t>
            </a:r>
            <a:endParaRPr lang="en-US" dirty="0"/>
          </a:p>
        </p:txBody>
      </p:sp>
      <p:graphicFrame>
        <p:nvGraphicFramePr>
          <p:cNvPr id="6" name="Content Placeholder 2">
            <a:extLst>
              <a:ext uri="{FF2B5EF4-FFF2-40B4-BE49-F238E27FC236}">
                <a16:creationId xmlns:a16="http://schemas.microsoft.com/office/drawing/2014/main" id="{7DDBEFFB-2240-4E72-3CC5-C6E3E795A5F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DE5255F-5613-A8FB-5155-E9296684693B}"/>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3567069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4">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118D71-D7B7-8010-DA91-FA5CFA8E6C60}"/>
              </a:ext>
            </a:extLst>
          </p:cNvPr>
          <p:cNvSpPr>
            <a:spLocks noGrp="1"/>
          </p:cNvSpPr>
          <p:nvPr>
            <p:ph type="title"/>
          </p:nvPr>
        </p:nvSpPr>
        <p:spPr>
          <a:xfrm>
            <a:off x="582508" y="2089356"/>
            <a:ext cx="6854612" cy="1339644"/>
          </a:xfrm>
        </p:spPr>
        <p:txBody>
          <a:bodyPr vert="horz" lIns="91440" tIns="45720" rIns="91440" bIns="45720" rtlCol="0" anchor="b">
            <a:normAutofit/>
          </a:bodyPr>
          <a:lstStyle/>
          <a:p>
            <a:r>
              <a:rPr lang="en-US" dirty="0"/>
              <a:t>What are we going to do ?!</a:t>
            </a:r>
          </a:p>
        </p:txBody>
      </p:sp>
      <p:pic>
        <p:nvPicPr>
          <p:cNvPr id="18" name="Picture 5" descr="White bulbs with a yellow one standing out">
            <a:extLst>
              <a:ext uri="{FF2B5EF4-FFF2-40B4-BE49-F238E27FC236}">
                <a16:creationId xmlns:a16="http://schemas.microsoft.com/office/drawing/2014/main" id="{122D9732-10CA-2FB2-C29D-3A54A52E2257}"/>
              </a:ext>
            </a:extLst>
          </p:cNvPr>
          <p:cNvPicPr>
            <a:picLocks noChangeAspect="1"/>
          </p:cNvPicPr>
          <p:nvPr/>
        </p:nvPicPr>
        <p:blipFill rotWithShape="1">
          <a:blip r:embed="rId2"/>
          <a:srcRect l="36998" t="-1" r="19886" b="-1"/>
          <a:stretch/>
        </p:blipFill>
        <p:spPr>
          <a:xfrm>
            <a:off x="7762240" y="10"/>
            <a:ext cx="442976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Slide Number Placeholder 3">
            <a:extLst>
              <a:ext uri="{FF2B5EF4-FFF2-40B4-BE49-F238E27FC236}">
                <a16:creationId xmlns:a16="http://schemas.microsoft.com/office/drawing/2014/main" id="{DD67794F-ECBC-1F14-8B6A-B8A9291D1A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D57F1E4F-1CFF-5643-939E-02111984F565}" type="slidenum">
              <a:rPr lang="en-US">
                <a:solidFill>
                  <a:srgbClr val="FFFFFF"/>
                </a:solidFill>
                <a:latin typeface="Calibri" panose="020F0502020204030204"/>
              </a:rPr>
              <a:pPr defTabSz="914400">
                <a:spcAft>
                  <a:spcPts val="600"/>
                </a:spcAft>
                <a:defRPr/>
              </a:pPr>
              <a:t>4</a:t>
            </a:fld>
            <a:endParaRPr lang="en-US">
              <a:solidFill>
                <a:srgbClr val="FFFFFF"/>
              </a:solidFill>
              <a:latin typeface="Calibri" panose="020F0502020204030204"/>
            </a:endParaRPr>
          </a:p>
        </p:txBody>
      </p:sp>
    </p:spTree>
    <p:extLst>
      <p:ext uri="{BB962C8B-B14F-4D97-AF65-F5344CB8AC3E}">
        <p14:creationId xmlns:p14="http://schemas.microsoft.com/office/powerpoint/2010/main" val="12350122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6937A9-D920-6F33-5896-BBB751F4B55E}"/>
              </a:ext>
            </a:extLst>
          </p:cNvPr>
          <p:cNvSpPr>
            <a:spLocks noGrp="1"/>
          </p:cNvSpPr>
          <p:nvPr>
            <p:ph type="title"/>
          </p:nvPr>
        </p:nvSpPr>
        <p:spPr>
          <a:xfrm>
            <a:off x="6709745" y="-236825"/>
            <a:ext cx="4195674" cy="2052522"/>
          </a:xfrm>
        </p:spPr>
        <p:txBody>
          <a:bodyPr anchor="b">
            <a:normAutofit/>
          </a:bodyPr>
          <a:lstStyle/>
          <a:p>
            <a:r>
              <a:rPr lang="en-US" sz="5600" dirty="0"/>
              <a:t>HOW ?</a:t>
            </a:r>
          </a:p>
        </p:txBody>
      </p:sp>
      <p:sp>
        <p:nvSpPr>
          <p:cNvPr id="17" name="Oval 16">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hite puzzle with one red piece">
            <a:extLst>
              <a:ext uri="{FF2B5EF4-FFF2-40B4-BE49-F238E27FC236}">
                <a16:creationId xmlns:a16="http://schemas.microsoft.com/office/drawing/2014/main" id="{1664B825-DDEB-7F86-3714-CCB276D1B082}"/>
              </a:ext>
            </a:extLst>
          </p:cNvPr>
          <p:cNvPicPr>
            <a:picLocks noChangeAspect="1"/>
          </p:cNvPicPr>
          <p:nvPr/>
        </p:nvPicPr>
        <p:blipFill rotWithShape="1">
          <a:blip r:embed="rId2"/>
          <a:srcRect l="22657" r="21094" b="1"/>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9"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21"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4956942C-779B-9BC0-D3A8-B30ABA7FE4BA}"/>
              </a:ext>
            </a:extLst>
          </p:cNvPr>
          <p:cNvSpPr>
            <a:spLocks noGrp="1"/>
          </p:cNvSpPr>
          <p:nvPr>
            <p:ph idx="1"/>
          </p:nvPr>
        </p:nvSpPr>
        <p:spPr>
          <a:xfrm>
            <a:off x="6657715" y="2990818"/>
            <a:ext cx="4195673" cy="2913872"/>
          </a:xfrm>
        </p:spPr>
        <p:txBody>
          <a:bodyPr anchor="t">
            <a:normAutofit/>
          </a:bodyPr>
          <a:lstStyle/>
          <a:p>
            <a:r>
              <a:rPr lang="en-US" sz="1600" dirty="0">
                <a:solidFill>
                  <a:schemeClr val="tx1">
                    <a:alpha val="80000"/>
                  </a:schemeClr>
                </a:solidFill>
                <a:latin typeface="Arial" panose="020B0604020202020204" pitchFamily="34" charset="0"/>
              </a:rPr>
              <a:t>2 parts :</a:t>
            </a:r>
          </a:p>
          <a:p>
            <a:pPr marL="457200" lvl="1" indent="0">
              <a:buNone/>
            </a:pPr>
            <a:r>
              <a:rPr lang="en-US" sz="1600" dirty="0">
                <a:solidFill>
                  <a:schemeClr val="tx1">
                    <a:alpha val="80000"/>
                  </a:schemeClr>
                </a:solidFill>
                <a:latin typeface="Arial" panose="020B0604020202020204" pitchFamily="34" charset="0"/>
              </a:rPr>
              <a:t>1. User story : </a:t>
            </a:r>
          </a:p>
          <a:p>
            <a:pPr marL="457200" lvl="1" indent="0">
              <a:buNone/>
            </a:pPr>
            <a:r>
              <a:rPr lang="en-US" sz="1600" dirty="0">
                <a:solidFill>
                  <a:schemeClr val="tx1">
                    <a:alpha val="80000"/>
                  </a:schemeClr>
                </a:solidFill>
                <a:latin typeface="Arial" panose="020B0604020202020204" pitchFamily="34" charset="0"/>
              </a:rPr>
              <a:t>	“ As a [role/actor/stakeholder] ” </a:t>
            </a:r>
          </a:p>
          <a:p>
            <a:pPr marL="457200" lvl="1" indent="0">
              <a:buNone/>
            </a:pPr>
            <a:r>
              <a:rPr lang="en-US" sz="1600" dirty="0">
                <a:solidFill>
                  <a:schemeClr val="tx1">
                    <a:alpha val="80000"/>
                  </a:schemeClr>
                </a:solidFill>
                <a:latin typeface="Arial" panose="020B0604020202020204" pitchFamily="34" charset="0"/>
              </a:rPr>
              <a:t>	“ I want a [feature/capability] ”</a:t>
            </a:r>
          </a:p>
          <a:p>
            <a:pPr marL="457200" lvl="1" indent="0">
              <a:buNone/>
            </a:pPr>
            <a:r>
              <a:rPr lang="en-US" sz="1600" dirty="0">
                <a:solidFill>
                  <a:schemeClr val="tx1">
                    <a:alpha val="80000"/>
                  </a:schemeClr>
                </a:solidFill>
                <a:latin typeface="Arial" panose="020B0604020202020204" pitchFamily="34" charset="0"/>
              </a:rPr>
              <a:t>	“ So That a [benefit] “</a:t>
            </a:r>
            <a:endParaRPr lang="fa-IR" sz="1600" dirty="0">
              <a:solidFill>
                <a:schemeClr val="tx1">
                  <a:alpha val="80000"/>
                </a:schemeClr>
              </a:solidFill>
              <a:latin typeface="Arial" panose="020B0604020202020204" pitchFamily="34" charset="0"/>
            </a:endParaRPr>
          </a:p>
          <a:p>
            <a:pPr marL="457200" lvl="1" indent="0">
              <a:buNone/>
            </a:pPr>
            <a:endParaRPr lang="en-US" sz="1600" dirty="0">
              <a:solidFill>
                <a:schemeClr val="tx1">
                  <a:alpha val="80000"/>
                </a:schemeClr>
              </a:solidFill>
              <a:latin typeface="Arial" panose="020B0604020202020204" pitchFamily="34" charset="0"/>
            </a:endParaRPr>
          </a:p>
          <a:p>
            <a:pPr marL="457200" lvl="1" indent="0">
              <a:buNone/>
            </a:pPr>
            <a:r>
              <a:rPr lang="en-US" sz="1600" dirty="0">
                <a:solidFill>
                  <a:schemeClr val="tx1">
                    <a:alpha val="80000"/>
                  </a:schemeClr>
                </a:solidFill>
                <a:latin typeface="Arial" panose="020B0604020202020204" pitchFamily="34" charset="0"/>
              </a:rPr>
              <a:t>2. Acceptance criteria(Scenario):</a:t>
            </a:r>
          </a:p>
          <a:p>
            <a:pPr marL="457200" lvl="1" indent="0">
              <a:buNone/>
            </a:pPr>
            <a:r>
              <a:rPr lang="en-US" sz="1600" dirty="0">
                <a:solidFill>
                  <a:schemeClr val="tx1">
                    <a:alpha val="80000"/>
                  </a:schemeClr>
                </a:solidFill>
                <a:latin typeface="Arial" panose="020B0604020202020204" pitchFamily="34" charset="0"/>
              </a:rPr>
              <a:t>	“ Given [initial context] ”</a:t>
            </a:r>
          </a:p>
          <a:p>
            <a:pPr marL="457200" lvl="1" indent="0">
              <a:buNone/>
            </a:pPr>
            <a:r>
              <a:rPr lang="en-US" sz="1600" dirty="0">
                <a:solidFill>
                  <a:schemeClr val="tx1">
                    <a:alpha val="80000"/>
                  </a:schemeClr>
                </a:solidFill>
                <a:latin typeface="Arial" panose="020B0604020202020204" pitchFamily="34" charset="0"/>
              </a:rPr>
              <a:t>	“ when [event occurs] “</a:t>
            </a:r>
          </a:p>
          <a:p>
            <a:pPr marL="457200" lvl="1" indent="0">
              <a:buNone/>
            </a:pPr>
            <a:r>
              <a:rPr lang="en-US" sz="1600" dirty="0">
                <a:solidFill>
                  <a:schemeClr val="tx1">
                    <a:alpha val="80000"/>
                  </a:schemeClr>
                </a:solidFill>
                <a:latin typeface="Arial" panose="020B0604020202020204" pitchFamily="34" charset="0"/>
              </a:rPr>
              <a:t>	“ Then [ensure some outcomes] “</a:t>
            </a:r>
          </a:p>
          <a:p>
            <a:pPr marL="457200" lvl="1" indent="0">
              <a:buNone/>
            </a:pPr>
            <a:endParaRPr lang="en-US" sz="1600" dirty="0">
              <a:solidFill>
                <a:schemeClr val="tx1">
                  <a:alpha val="80000"/>
                </a:schemeClr>
              </a:solidFill>
              <a:latin typeface="Arial" panose="020B0604020202020204" pitchFamily="34" charset="0"/>
            </a:endParaRPr>
          </a:p>
        </p:txBody>
      </p:sp>
      <p:sp>
        <p:nvSpPr>
          <p:cNvPr id="23"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4A3D9090-8D4B-D4B8-D6F2-27FACF511133}"/>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a:solidFill>
                  <a:schemeClr val="tx1">
                    <a:alpha val="60000"/>
                  </a:schemeClr>
                </a:solidFill>
              </a:rPr>
              <a:pPr>
                <a:spcAft>
                  <a:spcPts val="600"/>
                </a:spcAft>
              </a:pPr>
              <a:t>40</a:t>
            </a:fld>
            <a:endParaRPr lang="en-US">
              <a:solidFill>
                <a:schemeClr val="tx1">
                  <a:alpha val="60000"/>
                </a:schemeClr>
              </a:solidFill>
            </a:endParaRPr>
          </a:p>
        </p:txBody>
      </p:sp>
      <p:cxnSp>
        <p:nvCxnSpPr>
          <p:cNvPr id="25"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144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D3EC7-5A24-5F9F-D8CA-4B54D1FA4F74}"/>
              </a:ext>
            </a:extLst>
          </p:cNvPr>
          <p:cNvSpPr>
            <a:spLocks noGrp="1"/>
          </p:cNvSpPr>
          <p:nvPr>
            <p:ph type="title"/>
          </p:nvPr>
        </p:nvSpPr>
        <p:spPr>
          <a:xfrm>
            <a:off x="632076" y="295922"/>
            <a:ext cx="4048432" cy="1325563"/>
          </a:xfrm>
        </p:spPr>
        <p:txBody>
          <a:bodyPr/>
          <a:lstStyle/>
          <a:p>
            <a:r>
              <a:rPr lang="en-US" dirty="0"/>
              <a:t>Example: Market</a:t>
            </a:r>
          </a:p>
        </p:txBody>
      </p:sp>
      <p:sp>
        <p:nvSpPr>
          <p:cNvPr id="8" name="Rectangle: Rounded Corners 7">
            <a:extLst>
              <a:ext uri="{FF2B5EF4-FFF2-40B4-BE49-F238E27FC236}">
                <a16:creationId xmlns:a16="http://schemas.microsoft.com/office/drawing/2014/main" id="{5B56068B-E307-3F5B-A37D-33BD28E4874B}"/>
              </a:ext>
            </a:extLst>
          </p:cNvPr>
          <p:cNvSpPr/>
          <p:nvPr/>
        </p:nvSpPr>
        <p:spPr>
          <a:xfrm>
            <a:off x="248265" y="1827430"/>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descr="Box trolley">
            <a:extLst>
              <a:ext uri="{FF2B5EF4-FFF2-40B4-BE49-F238E27FC236}">
                <a16:creationId xmlns:a16="http://schemas.microsoft.com/office/drawing/2014/main" id="{98D2AE95-24E9-AD99-E315-18B77B9A70E3}"/>
              </a:ext>
            </a:extLst>
          </p:cNvPr>
          <p:cNvSpPr/>
          <p:nvPr/>
        </p:nvSpPr>
        <p:spPr>
          <a:xfrm>
            <a:off x="380366" y="2033375"/>
            <a:ext cx="503420" cy="50342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12DA4280-DE8C-D140-329E-A012B4070688}"/>
              </a:ext>
            </a:extLst>
          </p:cNvPr>
          <p:cNvSpPr/>
          <p:nvPr/>
        </p:nvSpPr>
        <p:spPr>
          <a:xfrm>
            <a:off x="916828" y="1827430"/>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dirty="0"/>
              <a:t>Title</a:t>
            </a:r>
            <a:r>
              <a:rPr lang="en-US" sz="1900" kern="1200" dirty="0"/>
              <a:t>: Returns and exchanges go to inventory.</a:t>
            </a:r>
          </a:p>
        </p:txBody>
      </p:sp>
      <p:sp>
        <p:nvSpPr>
          <p:cNvPr id="18" name="Rectangle: Rounded Corners 17">
            <a:extLst>
              <a:ext uri="{FF2B5EF4-FFF2-40B4-BE49-F238E27FC236}">
                <a16:creationId xmlns:a16="http://schemas.microsoft.com/office/drawing/2014/main" id="{52D68926-6D67-1712-9F69-8A2A231D6DD4}"/>
              </a:ext>
            </a:extLst>
          </p:cNvPr>
          <p:cNvSpPr/>
          <p:nvPr/>
        </p:nvSpPr>
        <p:spPr>
          <a:xfrm>
            <a:off x="248265" y="2971349"/>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Rectangle 19" descr="Store">
            <a:extLst>
              <a:ext uri="{FF2B5EF4-FFF2-40B4-BE49-F238E27FC236}">
                <a16:creationId xmlns:a16="http://schemas.microsoft.com/office/drawing/2014/main" id="{0C731F21-AF7B-8FB1-7CC5-868AAE3508DE}"/>
              </a:ext>
            </a:extLst>
          </p:cNvPr>
          <p:cNvSpPr/>
          <p:nvPr/>
        </p:nvSpPr>
        <p:spPr>
          <a:xfrm>
            <a:off x="380366" y="3177514"/>
            <a:ext cx="503420" cy="50342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Shape 20">
            <a:extLst>
              <a:ext uri="{FF2B5EF4-FFF2-40B4-BE49-F238E27FC236}">
                <a16:creationId xmlns:a16="http://schemas.microsoft.com/office/drawing/2014/main" id="{886FFB70-2B20-5A69-E9B4-CF9A17C8A160}"/>
              </a:ext>
            </a:extLst>
          </p:cNvPr>
          <p:cNvSpPr/>
          <p:nvPr/>
        </p:nvSpPr>
        <p:spPr>
          <a:xfrm>
            <a:off x="916828" y="2971569"/>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dirty="0"/>
              <a:t>As a </a:t>
            </a:r>
            <a:r>
              <a:rPr lang="en-US" sz="1900" kern="1200" dirty="0"/>
              <a:t>store owner,</a:t>
            </a:r>
          </a:p>
        </p:txBody>
      </p:sp>
      <p:sp>
        <p:nvSpPr>
          <p:cNvPr id="22" name="Rectangle: Rounded Corners 21">
            <a:extLst>
              <a:ext uri="{FF2B5EF4-FFF2-40B4-BE49-F238E27FC236}">
                <a16:creationId xmlns:a16="http://schemas.microsoft.com/office/drawing/2014/main" id="{DE63AC22-C5EE-3D02-634B-E6BC9201A2C0}"/>
              </a:ext>
            </a:extLst>
          </p:cNvPr>
          <p:cNvSpPr/>
          <p:nvPr/>
        </p:nvSpPr>
        <p:spPr>
          <a:xfrm>
            <a:off x="248265" y="4115707"/>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Rectangle 22" descr="Box">
            <a:extLst>
              <a:ext uri="{FF2B5EF4-FFF2-40B4-BE49-F238E27FC236}">
                <a16:creationId xmlns:a16="http://schemas.microsoft.com/office/drawing/2014/main" id="{C03C04D5-7F22-6687-8E34-598FB417EF4E}"/>
              </a:ext>
            </a:extLst>
          </p:cNvPr>
          <p:cNvSpPr/>
          <p:nvPr/>
        </p:nvSpPr>
        <p:spPr>
          <a:xfrm>
            <a:off x="380366" y="4321652"/>
            <a:ext cx="503420" cy="50342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364DD3CD-F238-253D-B7BF-2D05D31AAF7A}"/>
              </a:ext>
            </a:extLst>
          </p:cNvPr>
          <p:cNvSpPr/>
          <p:nvPr/>
        </p:nvSpPr>
        <p:spPr>
          <a:xfrm>
            <a:off x="916828" y="4115707"/>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a:t>I want </a:t>
            </a:r>
            <a:r>
              <a:rPr lang="en-US" sz="1900" kern="1200"/>
              <a:t>to add items back to inventory when they are returned or exchanged,</a:t>
            </a:r>
          </a:p>
        </p:txBody>
      </p:sp>
      <p:sp>
        <p:nvSpPr>
          <p:cNvPr id="25" name="Rectangle: Rounded Corners 24">
            <a:extLst>
              <a:ext uri="{FF2B5EF4-FFF2-40B4-BE49-F238E27FC236}">
                <a16:creationId xmlns:a16="http://schemas.microsoft.com/office/drawing/2014/main" id="{CD17DA53-B4EB-9B7A-07F0-31C4143D425E}"/>
              </a:ext>
            </a:extLst>
          </p:cNvPr>
          <p:cNvSpPr/>
          <p:nvPr/>
        </p:nvSpPr>
        <p:spPr>
          <a:xfrm>
            <a:off x="248265" y="5259846"/>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Rectangle 25" descr="Money">
            <a:extLst>
              <a:ext uri="{FF2B5EF4-FFF2-40B4-BE49-F238E27FC236}">
                <a16:creationId xmlns:a16="http://schemas.microsoft.com/office/drawing/2014/main" id="{36AE9D3A-11C4-EC76-EFAE-CBAD46EDF2B6}"/>
              </a:ext>
            </a:extLst>
          </p:cNvPr>
          <p:cNvSpPr/>
          <p:nvPr/>
        </p:nvSpPr>
        <p:spPr>
          <a:xfrm>
            <a:off x="380366" y="5465791"/>
            <a:ext cx="503420" cy="50342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6C0198CF-3E13-E85F-00FE-A26FBC379053}"/>
              </a:ext>
            </a:extLst>
          </p:cNvPr>
          <p:cNvSpPr/>
          <p:nvPr/>
        </p:nvSpPr>
        <p:spPr>
          <a:xfrm>
            <a:off x="916828" y="5259846"/>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a:t>so that </a:t>
            </a:r>
            <a:r>
              <a:rPr lang="en-US" sz="1900" kern="1200"/>
              <a:t>I can sell them again.</a:t>
            </a:r>
          </a:p>
        </p:txBody>
      </p:sp>
      <p:sp>
        <p:nvSpPr>
          <p:cNvPr id="4" name="Content Placeholder 3">
            <a:extLst>
              <a:ext uri="{FF2B5EF4-FFF2-40B4-BE49-F238E27FC236}">
                <a16:creationId xmlns:a16="http://schemas.microsoft.com/office/drawing/2014/main" id="{748C1F05-CD85-2405-A4FF-54DAD36DF42D}"/>
              </a:ext>
            </a:extLst>
          </p:cNvPr>
          <p:cNvSpPr>
            <a:spLocks noGrp="1"/>
          </p:cNvSpPr>
          <p:nvPr>
            <p:ph sz="half" idx="2"/>
          </p:nvPr>
        </p:nvSpPr>
        <p:spPr>
          <a:xfrm>
            <a:off x="5264786" y="1330042"/>
            <a:ext cx="6927214" cy="5113234"/>
          </a:xfrm>
        </p:spPr>
        <p:txBody>
          <a:bodyPr>
            <a:normAutofit/>
          </a:bodyPr>
          <a:lstStyle/>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Scenario 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Items returned for refund should be added to inventory.</a:t>
            </a:r>
          </a:p>
          <a:p>
            <a:pPr algn="just" defTabSz="457200">
              <a:lnSpc>
                <a:spcPct val="100000"/>
              </a:lnSpc>
              <a:spcBef>
                <a:spcPts val="0"/>
              </a:spcBef>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Given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a customer previously bought a black sweater from me</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accent5">
                    <a:lumMod val="60000"/>
                    <a:lumOff val="40000"/>
                  </a:schemeClr>
                </a:solidFill>
                <a:latin typeface="Calibri" panose="020F0502020204030204"/>
              </a:rPr>
              <a:t>	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have three black sweaters in inventory,</a:t>
            </a:r>
          </a:p>
          <a:p>
            <a:pPr algn="just" defTabSz="457200">
              <a:lnSpc>
                <a:spcPct val="100000"/>
              </a:lnSpc>
              <a:spcBef>
                <a:spcPts val="0"/>
              </a:spcBef>
              <a:defRPr/>
            </a:pPr>
            <a:r>
              <a:rPr lang="en-US" sz="2000" b="1" dirty="0">
                <a:solidFill>
                  <a:srgbClr val="7030A0"/>
                </a:solidFill>
                <a:latin typeface="Calibri" panose="020F0502020204030204"/>
              </a:rPr>
              <a:t>When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they return the black sweater for a refund,</a:t>
            </a:r>
          </a:p>
          <a:p>
            <a:pPr algn="just" defTabSz="457200">
              <a:lnSpc>
                <a:spcPct val="100000"/>
              </a:lnSpc>
              <a:spcBef>
                <a:spcPts val="0"/>
              </a:spcBef>
              <a:defRPr/>
            </a:pPr>
            <a:r>
              <a:rPr lang="en-US" sz="2000" b="1" dirty="0">
                <a:solidFill>
                  <a:schemeClr val="accent6"/>
                </a:solidFill>
                <a:latin typeface="Calibri" panose="020F0502020204030204"/>
              </a:rPr>
              <a:t>Then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should have four black sweaters in inventory.</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rgbClr val="FF0000"/>
                </a:solidFill>
                <a:latin typeface="Calibri" panose="020F0502020204030204"/>
              </a:rPr>
              <a:t>Scenario 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Exchanged items should be returned to inventory.</a:t>
            </a:r>
          </a:p>
          <a:p>
            <a:pPr algn="just" defTabSz="457200">
              <a:lnSpc>
                <a:spcPct val="100000"/>
              </a:lnSpc>
              <a:spcBef>
                <a:spcPts val="0"/>
              </a:spcBef>
              <a:defRPr/>
            </a:pPr>
            <a:r>
              <a:rPr lang="en-US" sz="2000" b="1" dirty="0">
                <a:solidFill>
                  <a:schemeClr val="accent1"/>
                </a:solidFill>
                <a:latin typeface="Calibri" panose="020F0502020204030204"/>
              </a:rPr>
              <a:t>Given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a customer previously bought a blue garment from me</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accent1">
                    <a:lumMod val="60000"/>
                    <a:lumOff val="40000"/>
                  </a:schemeClr>
                </a:solidFill>
                <a:latin typeface="Calibri" panose="020F0502020204030204"/>
              </a:rPr>
              <a:t>	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have two blue garments in inventory</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accent1">
                    <a:lumMod val="60000"/>
                    <a:lumOff val="40000"/>
                  </a:schemeClr>
                </a:solidFill>
                <a:latin typeface="Calibri" panose="020F0502020204030204"/>
              </a:rPr>
              <a:t>	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three black garments in inventory,</a:t>
            </a:r>
          </a:p>
          <a:p>
            <a:pPr algn="just" defTabSz="457200">
              <a:lnSpc>
                <a:spcPct val="100000"/>
              </a:lnSpc>
              <a:spcBef>
                <a:spcPts val="0"/>
              </a:spcBef>
              <a:defRPr/>
            </a:pPr>
            <a:r>
              <a:rPr lang="en-US" sz="2000" b="1" dirty="0">
                <a:solidFill>
                  <a:srgbClr val="7030A0"/>
                </a:solidFill>
                <a:latin typeface="Calibri" panose="020F0502020204030204"/>
              </a:rPr>
              <a:t>When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they exchange the blue garment for a black garment,</a:t>
            </a:r>
          </a:p>
          <a:p>
            <a:pPr algn="just" defTabSz="457200">
              <a:lnSpc>
                <a:spcPct val="100000"/>
              </a:lnSpc>
              <a:spcBef>
                <a:spcPts val="0"/>
              </a:spcBef>
              <a:defRPr/>
            </a:pPr>
            <a:r>
              <a:rPr lang="en-US" sz="2000" b="1" dirty="0">
                <a:solidFill>
                  <a:schemeClr val="accent6"/>
                </a:solidFill>
                <a:latin typeface="Calibri" panose="020F0502020204030204"/>
              </a:rPr>
              <a:t>Then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should have three blue garments in inventory</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chemeClr val="accent6">
                    <a:lumMod val="60000"/>
                    <a:lumOff val="40000"/>
                  </a:schemeClr>
                </a:solidFill>
                <a:latin typeface="Calibri" panose="020F0502020204030204"/>
              </a:rPr>
              <a:t>	And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two black garments in inventory.</a:t>
            </a:r>
          </a:p>
          <a:p>
            <a:pPr marL="0" indent="0">
              <a:buNone/>
            </a:pPr>
            <a:endParaRPr lang="en-US" sz="2400" dirty="0"/>
          </a:p>
        </p:txBody>
      </p:sp>
      <p:sp>
        <p:nvSpPr>
          <p:cNvPr id="5" name="Slide Number Placeholder 4">
            <a:extLst>
              <a:ext uri="{FF2B5EF4-FFF2-40B4-BE49-F238E27FC236}">
                <a16:creationId xmlns:a16="http://schemas.microsoft.com/office/drawing/2014/main" id="{D2D77BF8-02E4-5F75-5B5B-A1756070BA3D}"/>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3278371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B56068B-E307-3F5B-A37D-33BD28E4874B}"/>
              </a:ext>
            </a:extLst>
          </p:cNvPr>
          <p:cNvSpPr/>
          <p:nvPr/>
        </p:nvSpPr>
        <p:spPr>
          <a:xfrm>
            <a:off x="248265" y="1827430"/>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1" name="Rectangle 10">
            <a:extLst>
              <a:ext uri="{FF2B5EF4-FFF2-40B4-BE49-F238E27FC236}">
                <a16:creationId xmlns:a16="http://schemas.microsoft.com/office/drawing/2014/main" id="{98D2AE95-24E9-AD99-E315-18B77B9A70E3}"/>
              </a:ext>
            </a:extLst>
          </p:cNvPr>
          <p:cNvSpPr/>
          <p:nvPr/>
        </p:nvSpPr>
        <p:spPr>
          <a:xfrm>
            <a:off x="380366" y="2033375"/>
            <a:ext cx="503420" cy="503420"/>
          </a:xfrm>
          <a:prstGeom prst="rect">
            <a:avLst/>
          </a:prstGeom>
          <a:blipFill>
            <a:blip r:embed="rId2">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3" name="Freeform: Shape 12">
            <a:extLst>
              <a:ext uri="{FF2B5EF4-FFF2-40B4-BE49-F238E27FC236}">
                <a16:creationId xmlns:a16="http://schemas.microsoft.com/office/drawing/2014/main" id="{12DA4280-DE8C-D140-329E-A012B4070688}"/>
              </a:ext>
            </a:extLst>
          </p:cNvPr>
          <p:cNvSpPr/>
          <p:nvPr/>
        </p:nvSpPr>
        <p:spPr>
          <a:xfrm>
            <a:off x="916828" y="1827430"/>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dirty="0"/>
              <a:t>Title</a:t>
            </a:r>
            <a:r>
              <a:rPr lang="en-US" sz="1900" kern="1200" dirty="0"/>
              <a:t>: Returns and exchanges go to inventory.</a:t>
            </a:r>
          </a:p>
        </p:txBody>
      </p:sp>
      <p:sp>
        <p:nvSpPr>
          <p:cNvPr id="18" name="Rectangle: Rounded Corners 17">
            <a:extLst>
              <a:ext uri="{FF2B5EF4-FFF2-40B4-BE49-F238E27FC236}">
                <a16:creationId xmlns:a16="http://schemas.microsoft.com/office/drawing/2014/main" id="{52D68926-6D67-1712-9F69-8A2A231D6DD4}"/>
              </a:ext>
            </a:extLst>
          </p:cNvPr>
          <p:cNvSpPr/>
          <p:nvPr/>
        </p:nvSpPr>
        <p:spPr>
          <a:xfrm>
            <a:off x="248265" y="2971349"/>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0" name="Rectangle 19">
            <a:extLst>
              <a:ext uri="{FF2B5EF4-FFF2-40B4-BE49-F238E27FC236}">
                <a16:creationId xmlns:a16="http://schemas.microsoft.com/office/drawing/2014/main" id="{0C731F21-AF7B-8FB1-7CC5-868AAE3508DE}"/>
              </a:ext>
            </a:extLst>
          </p:cNvPr>
          <p:cNvSpPr/>
          <p:nvPr/>
        </p:nvSpPr>
        <p:spPr>
          <a:xfrm>
            <a:off x="380366" y="3177514"/>
            <a:ext cx="503420" cy="503420"/>
          </a:xfrm>
          <a:prstGeom prst="rect">
            <a:avLst/>
          </a:prstGeom>
          <a:blipFill>
            <a:blip r:embed="rId3">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Freeform: Shape 20">
            <a:extLst>
              <a:ext uri="{FF2B5EF4-FFF2-40B4-BE49-F238E27FC236}">
                <a16:creationId xmlns:a16="http://schemas.microsoft.com/office/drawing/2014/main" id="{886FFB70-2B20-5A69-E9B4-CF9A17C8A160}"/>
              </a:ext>
            </a:extLst>
          </p:cNvPr>
          <p:cNvSpPr/>
          <p:nvPr/>
        </p:nvSpPr>
        <p:spPr>
          <a:xfrm>
            <a:off x="916828" y="2971569"/>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dirty="0"/>
              <a:t>As a </a:t>
            </a:r>
            <a:r>
              <a:rPr lang="en-US" sz="1900" kern="1200" dirty="0"/>
              <a:t>store owner,</a:t>
            </a:r>
          </a:p>
        </p:txBody>
      </p:sp>
      <p:sp>
        <p:nvSpPr>
          <p:cNvPr id="22" name="Rectangle: Rounded Corners 21">
            <a:extLst>
              <a:ext uri="{FF2B5EF4-FFF2-40B4-BE49-F238E27FC236}">
                <a16:creationId xmlns:a16="http://schemas.microsoft.com/office/drawing/2014/main" id="{DE63AC22-C5EE-3D02-634B-E6BC9201A2C0}"/>
              </a:ext>
            </a:extLst>
          </p:cNvPr>
          <p:cNvSpPr/>
          <p:nvPr/>
        </p:nvSpPr>
        <p:spPr>
          <a:xfrm>
            <a:off x="248265" y="4115707"/>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3" name="Rectangle 22">
            <a:extLst>
              <a:ext uri="{FF2B5EF4-FFF2-40B4-BE49-F238E27FC236}">
                <a16:creationId xmlns:a16="http://schemas.microsoft.com/office/drawing/2014/main" id="{C03C04D5-7F22-6687-8E34-598FB417EF4E}"/>
              </a:ext>
            </a:extLst>
          </p:cNvPr>
          <p:cNvSpPr/>
          <p:nvPr/>
        </p:nvSpPr>
        <p:spPr>
          <a:xfrm>
            <a:off x="380366" y="4321652"/>
            <a:ext cx="503420" cy="503420"/>
          </a:xfrm>
          <a:prstGeom prst="rect">
            <a:avLst/>
          </a:prstGeom>
          <a:blipFill>
            <a:blip r:embed="rId4">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4" name="Freeform: Shape 23">
            <a:extLst>
              <a:ext uri="{FF2B5EF4-FFF2-40B4-BE49-F238E27FC236}">
                <a16:creationId xmlns:a16="http://schemas.microsoft.com/office/drawing/2014/main" id="{364DD3CD-F238-253D-B7BF-2D05D31AAF7A}"/>
              </a:ext>
            </a:extLst>
          </p:cNvPr>
          <p:cNvSpPr/>
          <p:nvPr/>
        </p:nvSpPr>
        <p:spPr>
          <a:xfrm>
            <a:off x="916828" y="4115707"/>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a:t>I want </a:t>
            </a:r>
            <a:r>
              <a:rPr lang="en-US" sz="1900" kern="1200"/>
              <a:t>to add items back to inventory when they are returned or exchanged,</a:t>
            </a:r>
          </a:p>
        </p:txBody>
      </p:sp>
      <p:sp>
        <p:nvSpPr>
          <p:cNvPr id="25" name="Rectangle: Rounded Corners 24">
            <a:extLst>
              <a:ext uri="{FF2B5EF4-FFF2-40B4-BE49-F238E27FC236}">
                <a16:creationId xmlns:a16="http://schemas.microsoft.com/office/drawing/2014/main" id="{CD17DA53-B4EB-9B7A-07F0-31C4143D425E}"/>
              </a:ext>
            </a:extLst>
          </p:cNvPr>
          <p:cNvSpPr/>
          <p:nvPr/>
        </p:nvSpPr>
        <p:spPr>
          <a:xfrm>
            <a:off x="248265" y="5259846"/>
            <a:ext cx="4636155" cy="915310"/>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6" name="Rectangle 25">
            <a:extLst>
              <a:ext uri="{FF2B5EF4-FFF2-40B4-BE49-F238E27FC236}">
                <a16:creationId xmlns:a16="http://schemas.microsoft.com/office/drawing/2014/main" id="{36AE9D3A-11C4-EC76-EFAE-CBAD46EDF2B6}"/>
              </a:ext>
            </a:extLst>
          </p:cNvPr>
          <p:cNvSpPr/>
          <p:nvPr/>
        </p:nvSpPr>
        <p:spPr>
          <a:xfrm>
            <a:off x="380366" y="5465791"/>
            <a:ext cx="503420" cy="503420"/>
          </a:xfrm>
          <a:prstGeom prst="rect">
            <a:avLst/>
          </a:prstGeom>
          <a:blipFill>
            <a:blip r:embed="rId5">
              <a:extLst>
                <a:ext uri="{28A0092B-C50C-407E-A947-70E740481C1C}">
                  <a14:useLocalDpi xmlns:a14="http://schemas.microsoft.com/office/drawing/2010/main" val="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Freeform: Shape 26">
            <a:extLst>
              <a:ext uri="{FF2B5EF4-FFF2-40B4-BE49-F238E27FC236}">
                <a16:creationId xmlns:a16="http://schemas.microsoft.com/office/drawing/2014/main" id="{6C0198CF-3E13-E85F-00FE-A26FBC379053}"/>
              </a:ext>
            </a:extLst>
          </p:cNvPr>
          <p:cNvSpPr/>
          <p:nvPr/>
        </p:nvSpPr>
        <p:spPr>
          <a:xfrm>
            <a:off x="916828" y="5259846"/>
            <a:ext cx="3967592" cy="915310"/>
          </a:xfrm>
          <a:custGeom>
            <a:avLst/>
            <a:gdLst>
              <a:gd name="connsiteX0" fmla="*/ 0 w 4124416"/>
              <a:gd name="connsiteY0" fmla="*/ 0 h 915310"/>
              <a:gd name="connsiteX1" fmla="*/ 4124416 w 4124416"/>
              <a:gd name="connsiteY1" fmla="*/ 0 h 915310"/>
              <a:gd name="connsiteX2" fmla="*/ 4124416 w 4124416"/>
              <a:gd name="connsiteY2" fmla="*/ 915310 h 915310"/>
              <a:gd name="connsiteX3" fmla="*/ 0 w 4124416"/>
              <a:gd name="connsiteY3" fmla="*/ 915310 h 915310"/>
              <a:gd name="connsiteX4" fmla="*/ 0 w 4124416"/>
              <a:gd name="connsiteY4" fmla="*/ 0 h 91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4416" h="915310">
                <a:moveTo>
                  <a:pt x="0" y="0"/>
                </a:moveTo>
                <a:lnTo>
                  <a:pt x="4124416" y="0"/>
                </a:lnTo>
                <a:lnTo>
                  <a:pt x="4124416" y="915310"/>
                </a:lnTo>
                <a:lnTo>
                  <a:pt x="0" y="9153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6870" tIns="96870" rIns="96870" bIns="96870" numCol="1" spcCol="1270" anchor="ctr" anchorCtr="0">
            <a:noAutofit/>
          </a:bodyPr>
          <a:lstStyle/>
          <a:p>
            <a:pPr marL="0" lvl="0" indent="0" algn="l" defTabSz="844550">
              <a:lnSpc>
                <a:spcPct val="100000"/>
              </a:lnSpc>
              <a:spcBef>
                <a:spcPct val="0"/>
              </a:spcBef>
              <a:spcAft>
                <a:spcPct val="35000"/>
              </a:spcAft>
              <a:buNone/>
            </a:pPr>
            <a:r>
              <a:rPr lang="en-US" sz="1900" b="1" kern="1200"/>
              <a:t>so that </a:t>
            </a:r>
            <a:r>
              <a:rPr lang="en-US" sz="1900" kern="1200"/>
              <a:t>I can sell them again.</a:t>
            </a:r>
          </a:p>
        </p:txBody>
      </p:sp>
      <p:sp>
        <p:nvSpPr>
          <p:cNvPr id="4" name="Content Placeholder 3">
            <a:extLst>
              <a:ext uri="{FF2B5EF4-FFF2-40B4-BE49-F238E27FC236}">
                <a16:creationId xmlns:a16="http://schemas.microsoft.com/office/drawing/2014/main" id="{748C1F05-CD85-2405-A4FF-54DAD36DF42D}"/>
              </a:ext>
            </a:extLst>
          </p:cNvPr>
          <p:cNvSpPr>
            <a:spLocks noGrp="1"/>
          </p:cNvSpPr>
          <p:nvPr>
            <p:ph sz="half" idx="2"/>
          </p:nvPr>
        </p:nvSpPr>
        <p:spPr>
          <a:xfrm>
            <a:off x="6511249" y="1976325"/>
            <a:ext cx="4763923" cy="3820667"/>
          </a:xfrm>
        </p:spPr>
        <p:txBody>
          <a:bodyPr>
            <a:normAutofit/>
          </a:bodyPr>
          <a:lstStyle/>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rPr>
              <a:t>Scenario 1:</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Integer / Integer is Double.</a:t>
            </a:r>
          </a:p>
          <a:p>
            <a:pPr algn="just" defTabSz="457200">
              <a:lnSpc>
                <a:spcPct val="100000"/>
              </a:lnSpc>
              <a:spcBef>
                <a:spcPts val="0"/>
              </a:spcBef>
              <a:defRPr/>
            </a:pPr>
            <a:r>
              <a:rPr kumimoji="0" lang="en-US" sz="2000" b="1" i="0" u="none" strike="noStrike" kern="1200" cap="none" spc="0" normalizeH="0" baseline="0" noProof="0" dirty="0">
                <a:ln>
                  <a:noFill/>
                </a:ln>
                <a:solidFill>
                  <a:srgbClr val="0070C0"/>
                </a:solidFill>
                <a:effectLst/>
                <a:uLnTx/>
                <a:uFillTx/>
                <a:latin typeface="Calibri" panose="020F0502020204030204"/>
                <a:ea typeface="+mn-ea"/>
                <a:cs typeface="+mn-cs"/>
              </a:rPr>
              <a:t>Given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I have developed a calculator</a:t>
            </a:r>
          </a:p>
          <a:p>
            <a:pPr algn="just" defTabSz="457200">
              <a:lnSpc>
                <a:spcPct val="100000"/>
              </a:lnSpc>
              <a:spcBef>
                <a:spcPts val="0"/>
              </a:spcBef>
              <a:defRPr/>
            </a:pPr>
            <a:r>
              <a:rPr lang="en-US" sz="2000" b="1" dirty="0">
                <a:solidFill>
                  <a:srgbClr val="7030A0"/>
                </a:solidFill>
                <a:latin typeface="Calibri" panose="020F0502020204030204"/>
              </a:rPr>
              <a:t>When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pass 5 and 2,</a:t>
            </a:r>
          </a:p>
          <a:p>
            <a:pPr algn="just" defTabSz="457200">
              <a:lnSpc>
                <a:spcPct val="100000"/>
              </a:lnSpc>
              <a:spcBef>
                <a:spcPts val="0"/>
              </a:spcBef>
              <a:defRPr/>
            </a:pPr>
            <a:r>
              <a:rPr lang="en-US" sz="2000" b="1" dirty="0">
                <a:solidFill>
                  <a:schemeClr val="accent6"/>
                </a:solidFill>
                <a:latin typeface="Calibri" panose="020F0502020204030204"/>
              </a:rPr>
              <a:t>Then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should get “2.5”.</a:t>
            </a: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just"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1" dirty="0">
                <a:solidFill>
                  <a:srgbClr val="FF0000"/>
                </a:solidFill>
                <a:latin typeface="Calibri" panose="020F0502020204030204"/>
              </a:rPr>
              <a:t>Scenario 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Double / zero is Exception.</a:t>
            </a:r>
          </a:p>
          <a:p>
            <a:pPr algn="just" defTabSz="457200">
              <a:lnSpc>
                <a:spcPct val="100000"/>
              </a:lnSpc>
              <a:spcBef>
                <a:spcPts val="0"/>
              </a:spcBef>
              <a:defRPr/>
            </a:pPr>
            <a:r>
              <a:rPr lang="en-US" sz="2000" b="1" dirty="0">
                <a:solidFill>
                  <a:schemeClr val="accent1"/>
                </a:solidFill>
                <a:latin typeface="Calibri" panose="020F0502020204030204"/>
              </a:rPr>
              <a:t>Given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that I have developed a calculator</a:t>
            </a:r>
          </a:p>
          <a:p>
            <a:pPr algn="just" defTabSz="457200">
              <a:lnSpc>
                <a:spcPct val="100000"/>
              </a:lnSpc>
              <a:spcBef>
                <a:spcPts val="0"/>
              </a:spcBef>
              <a:defRPr/>
            </a:pPr>
            <a:r>
              <a:rPr lang="en-US" sz="2000" b="1" dirty="0">
                <a:solidFill>
                  <a:srgbClr val="7030A0"/>
                </a:solidFill>
                <a:latin typeface="Calibri" panose="020F0502020204030204"/>
              </a:rPr>
              <a:t>When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pass 7 and 0,</a:t>
            </a:r>
          </a:p>
          <a:p>
            <a:pPr algn="just" defTabSz="457200">
              <a:lnSpc>
                <a:spcPct val="100000"/>
              </a:lnSpc>
              <a:spcBef>
                <a:spcPts val="0"/>
              </a:spcBef>
              <a:defRPr/>
            </a:pPr>
            <a:r>
              <a:rPr lang="en-US" sz="2000" b="1" dirty="0">
                <a:solidFill>
                  <a:schemeClr val="accent6"/>
                </a:solidFill>
                <a:latin typeface="Calibri" panose="020F0502020204030204"/>
              </a:rPr>
              <a:t>Then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 should get “ERROR”.</a:t>
            </a:r>
          </a:p>
        </p:txBody>
      </p:sp>
      <p:sp>
        <p:nvSpPr>
          <p:cNvPr id="5" name="Slide Number Placeholder 4">
            <a:extLst>
              <a:ext uri="{FF2B5EF4-FFF2-40B4-BE49-F238E27FC236}">
                <a16:creationId xmlns:a16="http://schemas.microsoft.com/office/drawing/2014/main" id="{D2D77BF8-02E4-5F75-5B5B-A1756070BA3D}"/>
              </a:ext>
            </a:extLst>
          </p:cNvPr>
          <p:cNvSpPr>
            <a:spLocks noGrp="1"/>
          </p:cNvSpPr>
          <p:nvPr>
            <p:ph type="sldNum" sz="quarter" idx="12"/>
          </p:nvPr>
        </p:nvSpPr>
        <p:spPr/>
        <p:txBody>
          <a:bodyPr/>
          <a:lstStyle/>
          <a:p>
            <a:fld id="{D57F1E4F-1CFF-5643-939E-02111984F565}" type="slidenum">
              <a:rPr lang="en-US" smtClean="0"/>
              <a:t>42</a:t>
            </a:fld>
            <a:endParaRPr lang="en-US" dirty="0"/>
          </a:p>
        </p:txBody>
      </p:sp>
      <p:sp>
        <p:nvSpPr>
          <p:cNvPr id="12" name="Title 1">
            <a:extLst>
              <a:ext uri="{FF2B5EF4-FFF2-40B4-BE49-F238E27FC236}">
                <a16:creationId xmlns:a16="http://schemas.microsoft.com/office/drawing/2014/main" id="{2540BC41-AA33-66EB-9D27-4692221EE9B8}"/>
              </a:ext>
            </a:extLst>
          </p:cNvPr>
          <p:cNvSpPr>
            <a:spLocks noGrp="1"/>
          </p:cNvSpPr>
          <p:nvPr>
            <p:ph type="title"/>
          </p:nvPr>
        </p:nvSpPr>
        <p:spPr>
          <a:xfrm>
            <a:off x="497880" y="295922"/>
            <a:ext cx="4136923" cy="1325563"/>
          </a:xfrm>
        </p:spPr>
        <p:txBody>
          <a:bodyPr/>
          <a:lstStyle/>
          <a:p>
            <a:r>
              <a:rPr lang="en-US" dirty="0"/>
              <a:t>Calculator, Again!</a:t>
            </a:r>
          </a:p>
        </p:txBody>
      </p:sp>
    </p:spTree>
    <p:extLst>
      <p:ext uri="{BB962C8B-B14F-4D97-AF65-F5344CB8AC3E}">
        <p14:creationId xmlns:p14="http://schemas.microsoft.com/office/powerpoint/2010/main" val="4072879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7EB41-EE7A-61BB-0AF8-A10FA645237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a:solidFill>
                  <a:srgbClr val="FFFFFF"/>
                </a:solidFill>
                <a:latin typeface="+mj-lt"/>
                <a:ea typeface="+mj-ea"/>
                <a:cs typeface="+mj-cs"/>
              </a:rPr>
              <a:t>Java Implementation Using </a:t>
            </a:r>
            <a:r>
              <a:rPr lang="en-US" sz="2000" kern="1200">
                <a:solidFill>
                  <a:srgbClr val="FFFFFF"/>
                </a:solidFill>
                <a:latin typeface="+mj-lt"/>
                <a:ea typeface="+mj-ea"/>
                <a:cs typeface="+mj-cs"/>
                <a:hlinkClick r:id="rId2"/>
              </a:rPr>
              <a:t>Cucumber</a:t>
            </a:r>
            <a:r>
              <a:rPr lang="en-US" sz="2000" kern="1200">
                <a:solidFill>
                  <a:srgbClr val="FFFFFF"/>
                </a:solidFill>
                <a:latin typeface="+mj-lt"/>
                <a:ea typeface="+mj-ea"/>
                <a:cs typeface="+mj-cs"/>
              </a:rPr>
              <a:t> </a:t>
            </a:r>
          </a:p>
        </p:txBody>
      </p:sp>
      <p:pic>
        <p:nvPicPr>
          <p:cNvPr id="6" name="Content Placeholder 5" descr="Graphical user interface, text, application, email&#10;&#10;Description automatically generated">
            <a:extLst>
              <a:ext uri="{FF2B5EF4-FFF2-40B4-BE49-F238E27FC236}">
                <a16:creationId xmlns:a16="http://schemas.microsoft.com/office/drawing/2014/main" id="{8F30D3C1-25EC-0AEA-16DF-77685CF5E8C4}"/>
              </a:ext>
            </a:extLst>
          </p:cNvPr>
          <p:cNvPicPr>
            <a:picLocks noGrp="1" noChangeAspect="1"/>
          </p:cNvPicPr>
          <p:nvPr>
            <p:ph idx="1"/>
          </p:nvPr>
        </p:nvPicPr>
        <p:blipFill>
          <a:blip r:embed="rId3"/>
          <a:stretch>
            <a:fillRect/>
          </a:stretch>
        </p:blipFill>
        <p:spPr>
          <a:xfrm>
            <a:off x="4854679" y="961812"/>
            <a:ext cx="5556041" cy="4930987"/>
          </a:xfrm>
          <a:prstGeom prst="rect">
            <a:avLst/>
          </a:prstGeom>
        </p:spPr>
      </p:pic>
      <p:sp>
        <p:nvSpPr>
          <p:cNvPr id="4" name="Slide Number Placeholder 3">
            <a:extLst>
              <a:ext uri="{FF2B5EF4-FFF2-40B4-BE49-F238E27FC236}">
                <a16:creationId xmlns:a16="http://schemas.microsoft.com/office/drawing/2014/main" id="{1371AF03-8D99-6424-2656-41E604D8588F}"/>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defTabSz="914400">
              <a:spcAft>
                <a:spcPts val="600"/>
              </a:spcAft>
            </a:pPr>
            <a:fld id="{D57F1E4F-1CFF-5643-939E-02111984F565}" type="slidenum">
              <a:rPr lang="en-US">
                <a:solidFill>
                  <a:srgbClr val="898989"/>
                </a:solidFill>
              </a:rPr>
              <a:pPr defTabSz="914400">
                <a:spcAft>
                  <a:spcPts val="600"/>
                </a:spcAft>
              </a:pPr>
              <a:t>43</a:t>
            </a:fld>
            <a:endParaRPr lang="en-US">
              <a:solidFill>
                <a:srgbClr val="898989"/>
              </a:solidFill>
            </a:endParaRPr>
          </a:p>
        </p:txBody>
      </p:sp>
      <p:sp>
        <p:nvSpPr>
          <p:cNvPr id="12" name="TextBox 11">
            <a:extLst>
              <a:ext uri="{FF2B5EF4-FFF2-40B4-BE49-F238E27FC236}">
                <a16:creationId xmlns:a16="http://schemas.microsoft.com/office/drawing/2014/main" id="{CFAAA423-3E43-0AF5-F78B-37596F200ED6}"/>
              </a:ext>
            </a:extLst>
          </p:cNvPr>
          <p:cNvSpPr txBox="1"/>
          <p:nvPr/>
        </p:nvSpPr>
        <p:spPr>
          <a:xfrm>
            <a:off x="1377996" y="4120221"/>
            <a:ext cx="1347019" cy="369332"/>
          </a:xfrm>
          <a:prstGeom prst="rect">
            <a:avLst/>
          </a:prstGeom>
          <a:noFill/>
        </p:spPr>
        <p:txBody>
          <a:bodyPr wrap="square">
            <a:spAutoFit/>
          </a:bodyPr>
          <a:lstStyle/>
          <a:p>
            <a:r>
              <a:rPr lang="en-US" dirty="0">
                <a:solidFill>
                  <a:srgbClr val="FF0000"/>
                </a:solidFill>
              </a:rPr>
              <a:t>cucumber.io</a:t>
            </a:r>
          </a:p>
        </p:txBody>
      </p:sp>
    </p:spTree>
    <p:extLst>
      <p:ext uri="{BB962C8B-B14F-4D97-AF65-F5344CB8AC3E}">
        <p14:creationId xmlns:p14="http://schemas.microsoft.com/office/powerpoint/2010/main" val="3296399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53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E7EB41-EE7A-61BB-0AF8-A10FA645237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mj-lt"/>
                <a:ea typeface="+mj-ea"/>
                <a:cs typeface="+mj-cs"/>
              </a:rPr>
              <a:t>Java Implementation Using </a:t>
            </a:r>
            <a:r>
              <a:rPr lang="en-US" sz="2000" kern="1200" dirty="0">
                <a:solidFill>
                  <a:srgbClr val="FFFFFF"/>
                </a:solidFill>
                <a:latin typeface="+mj-lt"/>
                <a:ea typeface="+mj-ea"/>
                <a:cs typeface="+mj-cs"/>
                <a:hlinkClick r:id="rId2"/>
              </a:rPr>
              <a:t>Cucumber</a:t>
            </a:r>
            <a:r>
              <a:rPr lang="en-US" sz="2000" kern="1200" dirty="0">
                <a:solidFill>
                  <a:srgbClr val="FFFFFF"/>
                </a:solidFill>
                <a:latin typeface="+mj-lt"/>
                <a:ea typeface="+mj-ea"/>
                <a:cs typeface="+mj-cs"/>
              </a:rPr>
              <a:t> </a:t>
            </a:r>
          </a:p>
        </p:txBody>
      </p:sp>
      <p:sp>
        <p:nvSpPr>
          <p:cNvPr id="4" name="Slide Number Placeholder 3">
            <a:extLst>
              <a:ext uri="{FF2B5EF4-FFF2-40B4-BE49-F238E27FC236}">
                <a16:creationId xmlns:a16="http://schemas.microsoft.com/office/drawing/2014/main" id="{1371AF03-8D99-6424-2656-41E604D8588F}"/>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defTabSz="914400">
              <a:spcAft>
                <a:spcPts val="600"/>
              </a:spcAft>
            </a:pPr>
            <a:fld id="{D57F1E4F-1CFF-5643-939E-02111984F565}" type="slidenum">
              <a:rPr lang="en-US">
                <a:solidFill>
                  <a:srgbClr val="898989"/>
                </a:solidFill>
              </a:rPr>
              <a:pPr defTabSz="914400">
                <a:spcAft>
                  <a:spcPts val="600"/>
                </a:spcAft>
              </a:pPr>
              <a:t>44</a:t>
            </a:fld>
            <a:endParaRPr lang="en-US">
              <a:solidFill>
                <a:srgbClr val="898989"/>
              </a:solidFill>
            </a:endParaRPr>
          </a:p>
        </p:txBody>
      </p:sp>
      <p:sp>
        <p:nvSpPr>
          <p:cNvPr id="12" name="TextBox 11">
            <a:extLst>
              <a:ext uri="{FF2B5EF4-FFF2-40B4-BE49-F238E27FC236}">
                <a16:creationId xmlns:a16="http://schemas.microsoft.com/office/drawing/2014/main" id="{CFAAA423-3E43-0AF5-F78B-37596F200ED6}"/>
              </a:ext>
            </a:extLst>
          </p:cNvPr>
          <p:cNvSpPr txBox="1"/>
          <p:nvPr/>
        </p:nvSpPr>
        <p:spPr>
          <a:xfrm>
            <a:off x="1369543" y="4120220"/>
            <a:ext cx="1347019" cy="369332"/>
          </a:xfrm>
          <a:prstGeom prst="rect">
            <a:avLst/>
          </a:prstGeom>
          <a:noFill/>
        </p:spPr>
        <p:txBody>
          <a:bodyPr wrap="square">
            <a:spAutoFit/>
          </a:bodyPr>
          <a:lstStyle/>
          <a:p>
            <a:r>
              <a:rPr lang="en-US" dirty="0">
                <a:solidFill>
                  <a:srgbClr val="FF0000"/>
                </a:solidFill>
              </a:rPr>
              <a:t>cucumber.io</a:t>
            </a:r>
          </a:p>
        </p:txBody>
      </p:sp>
      <p:pic>
        <p:nvPicPr>
          <p:cNvPr id="8" name="Content Placeholder 6">
            <a:extLst>
              <a:ext uri="{FF2B5EF4-FFF2-40B4-BE49-F238E27FC236}">
                <a16:creationId xmlns:a16="http://schemas.microsoft.com/office/drawing/2014/main" id="{8811EDD1-0BC4-1E5F-A95D-4EC01BA36CEB}"/>
              </a:ext>
            </a:extLst>
          </p:cNvPr>
          <p:cNvPicPr>
            <a:picLocks noChangeAspect="1"/>
          </p:cNvPicPr>
          <p:nvPr/>
        </p:nvPicPr>
        <p:blipFill>
          <a:blip r:embed="rId3"/>
          <a:stretch>
            <a:fillRect/>
          </a:stretch>
        </p:blipFill>
        <p:spPr>
          <a:xfrm>
            <a:off x="3709229" y="3207159"/>
            <a:ext cx="7417193" cy="3514316"/>
          </a:xfrm>
          <a:prstGeom prst="rect">
            <a:avLst/>
          </a:prstGeom>
        </p:spPr>
      </p:pic>
      <p:pic>
        <p:nvPicPr>
          <p:cNvPr id="9" name="Content Placeholder 7">
            <a:extLst>
              <a:ext uri="{FF2B5EF4-FFF2-40B4-BE49-F238E27FC236}">
                <a16:creationId xmlns:a16="http://schemas.microsoft.com/office/drawing/2014/main" id="{1CEC3D94-92A4-80A1-22BC-9D82C3B4BD97}"/>
              </a:ext>
            </a:extLst>
          </p:cNvPr>
          <p:cNvPicPr>
            <a:picLocks noGrp="1" noChangeAspect="1"/>
          </p:cNvPicPr>
          <p:nvPr>
            <p:ph sz="half" idx="1"/>
          </p:nvPr>
        </p:nvPicPr>
        <p:blipFill>
          <a:blip r:embed="rId4"/>
          <a:stretch>
            <a:fillRect/>
          </a:stretch>
        </p:blipFill>
        <p:spPr>
          <a:xfrm>
            <a:off x="3709229" y="136525"/>
            <a:ext cx="4286848" cy="2934109"/>
          </a:xfrm>
          <a:prstGeom prst="rect">
            <a:avLst/>
          </a:prstGeom>
        </p:spPr>
      </p:pic>
    </p:spTree>
    <p:extLst>
      <p:ext uri="{BB962C8B-B14F-4D97-AF65-F5344CB8AC3E}">
        <p14:creationId xmlns:p14="http://schemas.microsoft.com/office/powerpoint/2010/main" val="11870582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F6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picture containing person, people, posing, crowd&#10;&#10;Description automatically generated">
            <a:extLst>
              <a:ext uri="{FF2B5EF4-FFF2-40B4-BE49-F238E27FC236}">
                <a16:creationId xmlns:a16="http://schemas.microsoft.com/office/drawing/2014/main" id="{22029A31-A7FB-2305-EDBA-6AA4572947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286"/>
          <a:stretch/>
        </p:blipFill>
        <p:spPr>
          <a:xfrm>
            <a:off x="661618" y="725278"/>
            <a:ext cx="7850687" cy="5269795"/>
          </a:xfrm>
          <a:prstGeom prst="rect">
            <a:avLst/>
          </a:prstGeom>
          <a:effectLst/>
        </p:spPr>
      </p:pic>
      <p:sp>
        <p:nvSpPr>
          <p:cNvPr id="4" name="Slide Number Placeholder 3">
            <a:extLst>
              <a:ext uri="{FF2B5EF4-FFF2-40B4-BE49-F238E27FC236}">
                <a16:creationId xmlns:a16="http://schemas.microsoft.com/office/drawing/2014/main" id="{3B72C0FF-F81A-0CD4-A23C-2C67F5389C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57F1E4F-1CFF-5643-939E-02111984F565}" type="slidenum">
              <a:rPr lang="en-US">
                <a:solidFill>
                  <a:srgbClr val="FFFFFF"/>
                </a:solidFill>
              </a:rPr>
              <a:pPr>
                <a:spcAft>
                  <a:spcPts val="600"/>
                </a:spcAft>
              </a:pPr>
              <a:t>45</a:t>
            </a:fld>
            <a:endParaRPr lang="en-US">
              <a:solidFill>
                <a:srgbClr val="FFFFFF"/>
              </a:solidFill>
            </a:endParaRPr>
          </a:p>
        </p:txBody>
      </p:sp>
    </p:spTree>
    <p:extLst>
      <p:ext uri="{BB962C8B-B14F-4D97-AF65-F5344CB8AC3E}">
        <p14:creationId xmlns:p14="http://schemas.microsoft.com/office/powerpoint/2010/main" val="34070285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BF82025-3CD0-C77A-A65C-52A80868294C}"/>
              </a:ext>
            </a:extLst>
          </p:cNvPr>
          <p:cNvSpPr>
            <a:spLocks noGrp="1"/>
          </p:cNvSpPr>
          <p:nvPr>
            <p:ph type="title"/>
          </p:nvPr>
        </p:nvSpPr>
        <p:spPr>
          <a:xfrm>
            <a:off x="578888" y="2699581"/>
            <a:ext cx="2880828" cy="3071906"/>
          </a:xfrm>
        </p:spPr>
        <p:txBody>
          <a:bodyPr vert="horz" lIns="91440" tIns="45720" rIns="91440" bIns="45720" rtlCol="0" anchor="t">
            <a:normAutofit/>
          </a:bodyPr>
          <a:lstStyle/>
          <a:p>
            <a:r>
              <a:rPr lang="en-US" sz="3100" kern="1200" dirty="0">
                <a:solidFill>
                  <a:srgbClr val="FFFFFF"/>
                </a:solidFill>
                <a:latin typeface="+mj-lt"/>
                <a:ea typeface="+mj-ea"/>
                <a:cs typeface="+mj-cs"/>
              </a:rPr>
              <a:t>We don’t have to write all these stuff for BDD.</a:t>
            </a:r>
            <a:br>
              <a:rPr lang="en-US" sz="3100" kern="1200" dirty="0">
                <a:solidFill>
                  <a:srgbClr val="FFFFFF"/>
                </a:solidFill>
                <a:latin typeface="+mj-lt"/>
                <a:ea typeface="+mj-ea"/>
                <a:cs typeface="+mj-cs"/>
              </a:rPr>
            </a:br>
            <a:r>
              <a:rPr lang="en-US" sz="3100" kern="1200" dirty="0">
                <a:solidFill>
                  <a:srgbClr val="FFFFFF"/>
                </a:solidFill>
                <a:latin typeface="+mj-lt"/>
                <a:ea typeface="+mj-ea"/>
                <a:cs typeface="+mj-cs"/>
              </a:rPr>
              <a:t>Just write a code inspired by BDD.</a:t>
            </a:r>
          </a:p>
        </p:txBody>
      </p:sp>
      <p:sp>
        <p:nvSpPr>
          <p:cNvPr id="4" name="Slide Number Placeholder 3">
            <a:extLst>
              <a:ext uri="{FF2B5EF4-FFF2-40B4-BE49-F238E27FC236}">
                <a16:creationId xmlns:a16="http://schemas.microsoft.com/office/drawing/2014/main" id="{0E50145E-61DC-B599-839E-151CC3CD81D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defTabSz="914400">
              <a:spcAft>
                <a:spcPts val="600"/>
              </a:spcAft>
            </a:pPr>
            <a:fld id="{D57F1E4F-1CFF-5643-939E-02111984F565}" type="slidenum">
              <a:rPr lang="en-US" sz="1100">
                <a:solidFill>
                  <a:schemeClr val="tx1">
                    <a:lumMod val="50000"/>
                    <a:lumOff val="50000"/>
                  </a:schemeClr>
                </a:solidFill>
              </a:rPr>
              <a:pPr defTabSz="914400">
                <a:spcAft>
                  <a:spcPts val="600"/>
                </a:spcAft>
              </a:pPr>
              <a:t>46</a:t>
            </a:fld>
            <a:endParaRPr lang="en-US" sz="1100">
              <a:solidFill>
                <a:schemeClr val="tx1">
                  <a:lumMod val="50000"/>
                  <a:lumOff val="50000"/>
                </a:schemeClr>
              </a:solidFill>
            </a:endParaRPr>
          </a:p>
        </p:txBody>
      </p:sp>
      <p:pic>
        <p:nvPicPr>
          <p:cNvPr id="8" name="Content Placeholder 7">
            <a:extLst>
              <a:ext uri="{FF2B5EF4-FFF2-40B4-BE49-F238E27FC236}">
                <a16:creationId xmlns:a16="http://schemas.microsoft.com/office/drawing/2014/main" id="{AD8299DA-C4F5-C4D5-858C-BD88C616C44A}"/>
              </a:ext>
            </a:extLst>
          </p:cNvPr>
          <p:cNvPicPr>
            <a:picLocks noGrp="1" noChangeAspect="1"/>
          </p:cNvPicPr>
          <p:nvPr>
            <p:ph idx="1"/>
          </p:nvPr>
        </p:nvPicPr>
        <p:blipFill>
          <a:blip r:embed="rId2"/>
          <a:stretch>
            <a:fillRect/>
          </a:stretch>
        </p:blipFill>
        <p:spPr>
          <a:xfrm>
            <a:off x="4974086" y="257169"/>
            <a:ext cx="6144922" cy="5976952"/>
          </a:xfrm>
        </p:spPr>
      </p:pic>
    </p:spTree>
    <p:extLst>
      <p:ext uri="{BB962C8B-B14F-4D97-AF65-F5344CB8AC3E}">
        <p14:creationId xmlns:p14="http://schemas.microsoft.com/office/powerpoint/2010/main" val="314947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8A01-7F06-1030-421D-3A60388F799E}"/>
              </a:ext>
            </a:extLst>
          </p:cNvPr>
          <p:cNvSpPr>
            <a:spLocks noGrp="1"/>
          </p:cNvSpPr>
          <p:nvPr>
            <p:ph type="title"/>
          </p:nvPr>
        </p:nvSpPr>
        <p:spPr>
          <a:xfrm>
            <a:off x="635000" y="0"/>
            <a:ext cx="10515600" cy="1325563"/>
          </a:xfrm>
        </p:spPr>
        <p:txBody>
          <a:bodyPr/>
          <a:lstStyle/>
          <a:p>
            <a:r>
              <a:rPr lang="en-US" dirty="0"/>
              <a:t>Tips for Legacy code.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DBCA3C-EED7-EEB0-95C0-1B8D2D549071}"/>
                  </a:ext>
                </a:extLst>
              </p:cNvPr>
              <p:cNvSpPr>
                <a:spLocks noGrp="1"/>
              </p:cNvSpPr>
              <p:nvPr>
                <p:ph idx="1"/>
              </p:nvPr>
            </p:nvSpPr>
            <p:spPr>
              <a:xfrm>
                <a:off x="838200" y="1825625"/>
                <a:ext cx="10515600" cy="4408920"/>
              </a:xfrm>
            </p:spPr>
            <p:txBody>
              <a:bodyPr>
                <a:normAutofit/>
              </a:bodyPr>
              <a:lstStyle/>
              <a:p>
                <a:r>
                  <a:rPr lang="en-US" dirty="0"/>
                  <a:t>Legacy code is simply code without tests.</a:t>
                </a:r>
                <a14:m>
                  <m:oMath xmlns:m="http://schemas.openxmlformats.org/officeDocument/2006/math">
                    <m:r>
                      <a:rPr lang="en-US" sz="1400" b="0" i="1" smtClean="0">
                        <a:solidFill>
                          <a:srgbClr val="FF0000"/>
                        </a:solidFill>
                        <a:latin typeface="Cambria Math" panose="02040503050406030204" pitchFamily="18" charset="0"/>
                      </a:rPr>
                      <m:t>(</m:t>
                    </m:r>
                    <m:r>
                      <a:rPr lang="en-US" sz="1400" b="0" i="1" smtClean="0">
                        <a:solidFill>
                          <a:srgbClr val="FF0000"/>
                        </a:solidFill>
                        <a:latin typeface="Cambria Math" panose="02040503050406030204" pitchFamily="18" charset="0"/>
                      </a:rPr>
                      <m:t>1</m:t>
                    </m:r>
                    <m:r>
                      <a:rPr lang="en-US" sz="1400" b="0" i="1" smtClean="0">
                        <a:solidFill>
                          <a:srgbClr val="FF0000"/>
                        </a:solidFill>
                        <a:latin typeface="Cambria Math" panose="02040503050406030204" pitchFamily="18" charset="0"/>
                      </a:rPr>
                      <m:t>)</m:t>
                    </m:r>
                  </m:oMath>
                </a14:m>
                <a:endParaRPr lang="en-US" dirty="0"/>
              </a:p>
              <a:p>
                <a:r>
                  <a:rPr lang="en-US" dirty="0"/>
                  <a:t>If you want to add completely new feature:</a:t>
                </a:r>
              </a:p>
              <a:p>
                <a:pPr lvl="1"/>
                <a:r>
                  <a:rPr lang="en-US" dirty="0"/>
                  <a:t>Just use TDD ;)</a:t>
                </a:r>
              </a:p>
              <a:p>
                <a:r>
                  <a:rPr lang="en-US" dirty="0"/>
                  <a:t>If you want to change behavior of a previously written function:</a:t>
                </a:r>
              </a:p>
              <a:p>
                <a:pPr lvl="1"/>
                <a:r>
                  <a:rPr lang="en-US" dirty="0"/>
                  <a:t>Identify change points.</a:t>
                </a:r>
              </a:p>
              <a:p>
                <a:pPr lvl="1"/>
                <a:r>
                  <a:rPr lang="en-US" dirty="0"/>
                  <a:t>Find test points.</a:t>
                </a:r>
              </a:p>
              <a:p>
                <a:pPr lvl="1"/>
                <a:r>
                  <a:rPr lang="en-US" dirty="0"/>
                  <a:t>Break dependencies.</a:t>
                </a:r>
              </a:p>
              <a:p>
                <a:pPr lvl="1"/>
                <a:r>
                  <a:rPr lang="en-US" dirty="0"/>
                  <a:t>Write tests.</a:t>
                </a:r>
              </a:p>
              <a:p>
                <a:pPr lvl="1"/>
                <a:r>
                  <a:rPr lang="en-US" dirty="0"/>
                  <a:t>Make desired changes, refactor and make sure your written tests pass without trouble.</a:t>
                </a:r>
              </a:p>
              <a:p>
                <a:pPr lvl="1"/>
                <a:endParaRPr lang="en-US" dirty="0"/>
              </a:p>
            </p:txBody>
          </p:sp>
        </mc:Choice>
        <mc:Fallback xmlns="">
          <p:sp>
            <p:nvSpPr>
              <p:cNvPr id="3" name="Content Placeholder 2">
                <a:extLst>
                  <a:ext uri="{FF2B5EF4-FFF2-40B4-BE49-F238E27FC236}">
                    <a16:creationId xmlns:a16="http://schemas.microsoft.com/office/drawing/2014/main" id="{FBDBCA3C-EED7-EEB0-95C0-1B8D2D549071}"/>
                  </a:ext>
                </a:extLst>
              </p:cNvPr>
              <p:cNvSpPr>
                <a:spLocks noGrp="1" noRot="1" noChangeAspect="1" noMove="1" noResize="1" noEditPoints="1" noAdjustHandles="1" noChangeArrowheads="1" noChangeShapeType="1" noTextEdit="1"/>
              </p:cNvSpPr>
              <p:nvPr>
                <p:ph idx="1"/>
              </p:nvPr>
            </p:nvSpPr>
            <p:spPr>
              <a:xfrm>
                <a:off x="838200" y="1825625"/>
                <a:ext cx="10515600" cy="4408920"/>
              </a:xfrm>
              <a:blipFill>
                <a:blip r:embed="rId2"/>
                <a:stretch>
                  <a:fillRect l="-1043" t="-221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97FAE23-F938-002B-3751-CFC7C09902C3}"/>
              </a:ext>
            </a:extLst>
          </p:cNvPr>
          <p:cNvSpPr>
            <a:spLocks noGrp="1"/>
          </p:cNvSpPr>
          <p:nvPr>
            <p:ph type="sldNum" sz="quarter" idx="12"/>
          </p:nvPr>
        </p:nvSpPr>
        <p:spPr/>
        <p:txBody>
          <a:bodyPr/>
          <a:lstStyle/>
          <a:p>
            <a:fld id="{D57F1E4F-1CFF-5643-939E-02111984F565}" type="slidenum">
              <a:rPr lang="en-US" smtClean="0"/>
              <a:t>47</a:t>
            </a:fld>
            <a:endParaRPr lang="en-US" dirty="0"/>
          </a:p>
        </p:txBody>
      </p:sp>
      <p:sp>
        <p:nvSpPr>
          <p:cNvPr id="5" name="Content Placeholder 2">
            <a:extLst>
              <a:ext uri="{FF2B5EF4-FFF2-40B4-BE49-F238E27FC236}">
                <a16:creationId xmlns:a16="http://schemas.microsoft.com/office/drawing/2014/main" id="{0F359C62-544D-1397-43C4-AF9AF11CEC48}"/>
              </a:ext>
            </a:extLst>
          </p:cNvPr>
          <p:cNvSpPr txBox="1">
            <a:spLocks/>
          </p:cNvSpPr>
          <p:nvPr/>
        </p:nvSpPr>
        <p:spPr>
          <a:xfrm>
            <a:off x="570345" y="6356349"/>
            <a:ext cx="10515600"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solidFill>
                  <a:srgbClr val="FF0000"/>
                </a:solidFill>
              </a:rPr>
              <a:t>(1): </a:t>
            </a:r>
            <a:r>
              <a:rPr lang="en-US" sz="1600" dirty="0"/>
              <a:t>	Working Effectively with Legacy Code, Michael C. Feathers</a:t>
            </a:r>
          </a:p>
        </p:txBody>
      </p:sp>
    </p:spTree>
    <p:extLst>
      <p:ext uri="{BB962C8B-B14F-4D97-AF65-F5344CB8AC3E}">
        <p14:creationId xmlns:p14="http://schemas.microsoft.com/office/powerpoint/2010/main" val="797524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D7E36C-F4C2-AFAD-493E-60FC93830515}"/>
              </a:ext>
            </a:extLst>
          </p:cNvPr>
          <p:cNvSpPr>
            <a:spLocks noGrp="1"/>
          </p:cNvSpPr>
          <p:nvPr>
            <p:ph type="sldNum" sz="quarter" idx="12"/>
          </p:nvPr>
        </p:nvSpPr>
        <p:spPr/>
        <p:txBody>
          <a:bodyPr/>
          <a:lstStyle/>
          <a:p>
            <a:fld id="{D57F1E4F-1CFF-5643-939E-02111984F565}" type="slidenum">
              <a:rPr lang="en-US" smtClean="0"/>
              <a:t>48</a:t>
            </a:fld>
            <a:endParaRPr lang="en-US" dirty="0"/>
          </a:p>
        </p:txBody>
      </p:sp>
      <p:pic>
        <p:nvPicPr>
          <p:cNvPr id="6" name="Picture 5">
            <a:extLst>
              <a:ext uri="{FF2B5EF4-FFF2-40B4-BE49-F238E27FC236}">
                <a16:creationId xmlns:a16="http://schemas.microsoft.com/office/drawing/2014/main" id="{1887A160-F9AC-49CF-1B01-B0ED91AE46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161" y="194696"/>
            <a:ext cx="4801677" cy="6344216"/>
          </a:xfrm>
          <a:prstGeom prst="rect">
            <a:avLst/>
          </a:prstGeom>
        </p:spPr>
      </p:pic>
    </p:spTree>
    <p:extLst>
      <p:ext uri="{BB962C8B-B14F-4D97-AF65-F5344CB8AC3E}">
        <p14:creationId xmlns:p14="http://schemas.microsoft.com/office/powerpoint/2010/main" val="3654042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2EDD08-E72B-B985-EA33-B056B00F53CB}"/>
              </a:ext>
            </a:extLst>
          </p:cNvPr>
          <p:cNvSpPr>
            <a:spLocks noGrp="1"/>
          </p:cNvSpPr>
          <p:nvPr>
            <p:ph type="title"/>
          </p:nvPr>
        </p:nvSpPr>
        <p:spPr>
          <a:xfrm>
            <a:off x="5297762" y="329184"/>
            <a:ext cx="6251110" cy="1783080"/>
          </a:xfrm>
        </p:spPr>
        <p:txBody>
          <a:bodyPr anchor="b">
            <a:normAutofit/>
          </a:bodyPr>
          <a:lstStyle/>
          <a:p>
            <a:r>
              <a:rPr lang="en-US" sz="5400" dirty="0"/>
              <a:t>Test-Driven Development(TDD)</a:t>
            </a:r>
          </a:p>
        </p:txBody>
      </p:sp>
      <p:pic>
        <p:nvPicPr>
          <p:cNvPr id="6" name="Picture 5" descr="Light bulb on yellow background with sketched light beams and cord">
            <a:extLst>
              <a:ext uri="{FF2B5EF4-FFF2-40B4-BE49-F238E27FC236}">
                <a16:creationId xmlns:a16="http://schemas.microsoft.com/office/drawing/2014/main" id="{622B84D3-9DE4-D8FB-6DEC-07EA417DECD3}"/>
              </a:ext>
            </a:extLst>
          </p:cNvPr>
          <p:cNvPicPr>
            <a:picLocks noChangeAspect="1"/>
          </p:cNvPicPr>
          <p:nvPr/>
        </p:nvPicPr>
        <p:blipFill rotWithShape="1">
          <a:blip r:embed="rId2"/>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52A372-0D9D-48B4-0A18-7E9A39F83886}"/>
              </a:ext>
            </a:extLst>
          </p:cNvPr>
          <p:cNvSpPr>
            <a:spLocks noGrp="1"/>
          </p:cNvSpPr>
          <p:nvPr>
            <p:ph idx="1"/>
          </p:nvPr>
        </p:nvSpPr>
        <p:spPr>
          <a:xfrm>
            <a:off x="5297762" y="2706624"/>
            <a:ext cx="6251110" cy="3483864"/>
          </a:xfrm>
        </p:spPr>
        <p:txBody>
          <a:bodyPr>
            <a:normAutofit/>
          </a:bodyPr>
          <a:lstStyle/>
          <a:p>
            <a:r>
              <a:rPr lang="en-US" sz="2200" b="0" i="0" dirty="0">
                <a:effectLst/>
                <a:latin typeface="source-sans-pro"/>
              </a:rPr>
              <a:t>Test Driven Development (TDD) is a software development practice that focuses on creating unit test cases before developing the actual code. It is an iterative approach combining programming, unit test creation, and refactoring.</a:t>
            </a:r>
            <a:endParaRPr lang="en-US" sz="2200" dirty="0"/>
          </a:p>
        </p:txBody>
      </p:sp>
      <p:sp>
        <p:nvSpPr>
          <p:cNvPr id="4" name="Slide Number Placeholder 3">
            <a:extLst>
              <a:ext uri="{FF2B5EF4-FFF2-40B4-BE49-F238E27FC236}">
                <a16:creationId xmlns:a16="http://schemas.microsoft.com/office/drawing/2014/main" id="{9E6E88ED-41C8-DF8F-2B67-06FE393D32FD}"/>
              </a:ext>
            </a:extLst>
          </p:cNvPr>
          <p:cNvSpPr>
            <a:spLocks noGrp="1"/>
          </p:cNvSpPr>
          <p:nvPr>
            <p:ph type="sldNum" sz="quarter" idx="12"/>
          </p:nvPr>
        </p:nvSpPr>
        <p:spPr>
          <a:xfrm>
            <a:off x="10052978" y="6356350"/>
            <a:ext cx="1300821" cy="365125"/>
          </a:xfrm>
        </p:spPr>
        <p:txBody>
          <a:bodyPr>
            <a:normAutofit/>
          </a:bodyPr>
          <a:lstStyle/>
          <a:p>
            <a:pPr>
              <a:spcAft>
                <a:spcPts val="600"/>
              </a:spcAft>
            </a:pPr>
            <a:fld id="{D57F1E4F-1CFF-5643-939E-02111984F565}" type="slidenum">
              <a:rPr lang="en-US" smtClean="0"/>
              <a:pPr>
                <a:spcAft>
                  <a:spcPts val="600"/>
                </a:spcAft>
              </a:pPr>
              <a:t>5</a:t>
            </a:fld>
            <a:endParaRPr lang="en-US"/>
          </a:p>
        </p:txBody>
      </p:sp>
    </p:spTree>
    <p:extLst>
      <p:ext uri="{BB962C8B-B14F-4D97-AF65-F5344CB8AC3E}">
        <p14:creationId xmlns:p14="http://schemas.microsoft.com/office/powerpoint/2010/main" val="315238908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D1C0CA-C7EC-9540-1356-B2EBCA3EE888}"/>
              </a:ext>
            </a:extLst>
          </p:cNvPr>
          <p:cNvPicPr>
            <a:picLocks noChangeAspect="1"/>
          </p:cNvPicPr>
          <p:nvPr/>
        </p:nvPicPr>
        <p:blipFill rotWithShape="1">
          <a:blip r:embed="rId2">
            <a:alphaModFix amt="35000"/>
          </a:blip>
          <a:srcRect t="6250"/>
          <a:stretch/>
        </p:blipFill>
        <p:spPr>
          <a:xfrm>
            <a:off x="0" y="10"/>
            <a:ext cx="12191980" cy="6857990"/>
          </a:xfrm>
          <a:prstGeom prst="rect">
            <a:avLst/>
          </a:prstGeom>
        </p:spPr>
      </p:pic>
      <p:sp>
        <p:nvSpPr>
          <p:cNvPr id="2" name="Title 1">
            <a:extLst>
              <a:ext uri="{FF2B5EF4-FFF2-40B4-BE49-F238E27FC236}">
                <a16:creationId xmlns:a16="http://schemas.microsoft.com/office/drawing/2014/main" id="{8202E71D-1310-EBBF-39CB-0C250FEB527D}"/>
              </a:ext>
            </a:extLst>
          </p:cNvPr>
          <p:cNvSpPr>
            <a:spLocks noGrp="1"/>
          </p:cNvSpPr>
          <p:nvPr>
            <p:ph type="title"/>
          </p:nvPr>
        </p:nvSpPr>
        <p:spPr>
          <a:xfrm>
            <a:off x="838200" y="365125"/>
            <a:ext cx="10515600" cy="1325563"/>
          </a:xfrm>
        </p:spPr>
        <p:txBody>
          <a:bodyPr>
            <a:normAutofit/>
          </a:bodyPr>
          <a:lstStyle/>
          <a:p>
            <a:r>
              <a:rPr lang="en-US">
                <a:solidFill>
                  <a:srgbClr val="FFFFFF"/>
                </a:solidFill>
              </a:rPr>
              <a:t>The diagram of TDD</a:t>
            </a:r>
          </a:p>
        </p:txBody>
      </p:sp>
      <p:sp>
        <p:nvSpPr>
          <p:cNvPr id="4" name="Slide Number Placeholder 3">
            <a:extLst>
              <a:ext uri="{FF2B5EF4-FFF2-40B4-BE49-F238E27FC236}">
                <a16:creationId xmlns:a16="http://schemas.microsoft.com/office/drawing/2014/main" id="{54AAF7EC-29A5-F962-E925-016D7E72DC2D}"/>
              </a:ext>
            </a:extLst>
          </p:cNvPr>
          <p:cNvSpPr>
            <a:spLocks noGrp="1"/>
          </p:cNvSpPr>
          <p:nvPr>
            <p:ph type="sldNum" sz="quarter" idx="12"/>
          </p:nvPr>
        </p:nvSpPr>
        <p:spPr>
          <a:xfrm>
            <a:off x="8610600" y="6356350"/>
            <a:ext cx="2743200" cy="365125"/>
          </a:xfrm>
        </p:spPr>
        <p:txBody>
          <a:bodyPr>
            <a:normAutofit/>
          </a:bodyPr>
          <a:lstStyle/>
          <a:p>
            <a:pPr>
              <a:spcAft>
                <a:spcPts val="600"/>
              </a:spcAft>
            </a:pPr>
            <a:fld id="{D57F1E4F-1CFF-5643-939E-02111984F565}" type="slidenum">
              <a:rPr lang="en-US">
                <a:solidFill>
                  <a:srgbClr val="FFFFFF"/>
                </a:solidFill>
              </a:rPr>
              <a:pPr>
                <a:spcAft>
                  <a:spcPts val="600"/>
                </a:spcAft>
              </a:pPr>
              <a:t>6</a:t>
            </a:fld>
            <a:endParaRPr lang="en-US">
              <a:solidFill>
                <a:srgbClr val="FFFFFF"/>
              </a:solidFill>
            </a:endParaRPr>
          </a:p>
        </p:txBody>
      </p:sp>
      <p:graphicFrame>
        <p:nvGraphicFramePr>
          <p:cNvPr id="5" name="Content Placeholder 4">
            <a:extLst>
              <a:ext uri="{FF2B5EF4-FFF2-40B4-BE49-F238E27FC236}">
                <a16:creationId xmlns:a16="http://schemas.microsoft.com/office/drawing/2014/main" id="{ADED2414-C893-72AA-529A-4EE0C18903F2}"/>
              </a:ext>
            </a:extLst>
          </p:cNvPr>
          <p:cNvGraphicFramePr>
            <a:graphicFrameLocks noGrp="1"/>
          </p:cNvGraphicFramePr>
          <p:nvPr>
            <p:ph idx="1"/>
            <p:extLst>
              <p:ext uri="{D42A27DB-BD31-4B8C-83A1-F6EECF244321}">
                <p14:modId xmlns:p14="http://schemas.microsoft.com/office/powerpoint/2010/main" val="58406424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357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984FE3-FF47-DDFD-D784-679C0D11954A}"/>
              </a:ext>
            </a:extLst>
          </p:cNvPr>
          <p:cNvPicPr>
            <a:picLocks noChangeAspect="1"/>
          </p:cNvPicPr>
          <p:nvPr/>
        </p:nvPicPr>
        <p:blipFill rotWithShape="1">
          <a:blip r:embed="rId2">
            <a:alphaModFix amt="35000"/>
          </a:blip>
          <a:srcRect t="6250"/>
          <a:stretch/>
        </p:blipFill>
        <p:spPr>
          <a:xfrm>
            <a:off x="20" y="10"/>
            <a:ext cx="12191980" cy="6857990"/>
          </a:xfrm>
          <a:prstGeom prst="rect">
            <a:avLst/>
          </a:prstGeom>
        </p:spPr>
      </p:pic>
      <p:sp>
        <p:nvSpPr>
          <p:cNvPr id="2" name="Title 1">
            <a:extLst>
              <a:ext uri="{FF2B5EF4-FFF2-40B4-BE49-F238E27FC236}">
                <a16:creationId xmlns:a16="http://schemas.microsoft.com/office/drawing/2014/main" id="{8202E71D-1310-EBBF-39CB-0C250FEB527D}"/>
              </a:ext>
            </a:extLst>
          </p:cNvPr>
          <p:cNvSpPr>
            <a:spLocks noGrp="1"/>
          </p:cNvSpPr>
          <p:nvPr>
            <p:ph type="title"/>
          </p:nvPr>
        </p:nvSpPr>
        <p:spPr>
          <a:xfrm>
            <a:off x="4774339" y="1355590"/>
            <a:ext cx="2660718" cy="4146818"/>
          </a:xfrm>
        </p:spPr>
        <p:txBody>
          <a:bodyPr/>
          <a:lstStyle/>
          <a:p>
            <a:pPr algn="ctr"/>
            <a:r>
              <a:rPr lang="en-US" dirty="0"/>
              <a:t>The diagram of TDD</a:t>
            </a:r>
          </a:p>
        </p:txBody>
      </p:sp>
      <p:sp>
        <p:nvSpPr>
          <p:cNvPr id="4" name="Slide Number Placeholder 3">
            <a:extLst>
              <a:ext uri="{FF2B5EF4-FFF2-40B4-BE49-F238E27FC236}">
                <a16:creationId xmlns:a16="http://schemas.microsoft.com/office/drawing/2014/main" id="{54AAF7EC-29A5-F962-E925-016D7E72DC2D}"/>
              </a:ext>
            </a:extLst>
          </p:cNvPr>
          <p:cNvSpPr>
            <a:spLocks noGrp="1"/>
          </p:cNvSpPr>
          <p:nvPr>
            <p:ph type="sldNum" sz="quarter" idx="12"/>
          </p:nvPr>
        </p:nvSpPr>
        <p:spPr>
          <a:xfrm>
            <a:off x="8900160" y="6310954"/>
            <a:ext cx="2743200" cy="365125"/>
          </a:xfrm>
        </p:spPr>
        <p:txBody>
          <a:bodyPr/>
          <a:lstStyle/>
          <a:p>
            <a:fld id="{D57F1E4F-1CFF-5643-939E-02111984F565}" type="slidenum">
              <a:rPr lang="en-US" smtClean="0"/>
              <a:t>7</a:t>
            </a:fld>
            <a:endParaRPr lang="en-US" dirty="0"/>
          </a:p>
        </p:txBody>
      </p:sp>
      <p:grpSp>
        <p:nvGrpSpPr>
          <p:cNvPr id="32" name="Group 31">
            <a:extLst>
              <a:ext uri="{FF2B5EF4-FFF2-40B4-BE49-F238E27FC236}">
                <a16:creationId xmlns:a16="http://schemas.microsoft.com/office/drawing/2014/main" id="{AEE39B76-19E4-F3FF-B9D9-BC77C142599C}"/>
              </a:ext>
            </a:extLst>
          </p:cNvPr>
          <p:cNvGrpSpPr/>
          <p:nvPr/>
        </p:nvGrpSpPr>
        <p:grpSpPr>
          <a:xfrm>
            <a:off x="-1155768" y="-26237"/>
            <a:ext cx="14503536" cy="6734755"/>
            <a:chOff x="0" y="901972"/>
            <a:chExt cx="12191999" cy="5661387"/>
          </a:xfrm>
        </p:grpSpPr>
        <p:sp>
          <p:nvSpPr>
            <p:cNvPr id="24" name="TextBox 23">
              <a:extLst>
                <a:ext uri="{FF2B5EF4-FFF2-40B4-BE49-F238E27FC236}">
                  <a16:creationId xmlns:a16="http://schemas.microsoft.com/office/drawing/2014/main" id="{17E94DC8-D079-707D-BCE8-778522CCD53E}"/>
                </a:ext>
              </a:extLst>
            </p:cNvPr>
            <p:cNvSpPr txBox="1"/>
            <p:nvPr/>
          </p:nvSpPr>
          <p:spPr>
            <a:xfrm>
              <a:off x="2812316" y="5526678"/>
              <a:ext cx="1121205" cy="388086"/>
            </a:xfrm>
            <a:prstGeom prst="rect">
              <a:avLst/>
            </a:prstGeom>
            <a:noFill/>
          </p:spPr>
          <p:txBody>
            <a:bodyPr wrap="square">
              <a:spAutoFit/>
            </a:bodyPr>
            <a:lstStyle/>
            <a:p>
              <a:pPr algn="ctr" defTabSz="844550">
                <a:spcBef>
                  <a:spcPct val="0"/>
                </a:spcBef>
                <a:spcAft>
                  <a:spcPct val="35000"/>
                </a:spcAft>
              </a:pPr>
              <a:r>
                <a:rPr lang="en-US" sz="2400" dirty="0"/>
                <a:t>Run tests</a:t>
              </a:r>
            </a:p>
          </p:txBody>
        </p:sp>
        <p:grpSp>
          <p:nvGrpSpPr>
            <p:cNvPr id="31" name="Group 30">
              <a:extLst>
                <a:ext uri="{FF2B5EF4-FFF2-40B4-BE49-F238E27FC236}">
                  <a16:creationId xmlns:a16="http://schemas.microsoft.com/office/drawing/2014/main" id="{19ADABDA-B581-6163-DA88-6C1202D37E8A}"/>
                </a:ext>
              </a:extLst>
            </p:cNvPr>
            <p:cNvGrpSpPr/>
            <p:nvPr/>
          </p:nvGrpSpPr>
          <p:grpSpPr>
            <a:xfrm>
              <a:off x="0" y="901972"/>
              <a:ext cx="12191999" cy="5661387"/>
              <a:chOff x="0" y="901972"/>
              <a:chExt cx="12191999" cy="5661387"/>
            </a:xfrm>
          </p:grpSpPr>
          <p:sp>
            <p:nvSpPr>
              <p:cNvPr id="18" name="TextBox 17">
                <a:extLst>
                  <a:ext uri="{FF2B5EF4-FFF2-40B4-BE49-F238E27FC236}">
                    <a16:creationId xmlns:a16="http://schemas.microsoft.com/office/drawing/2014/main" id="{7DAF355C-AB7D-DA6E-F149-A9522F1CCCA1}"/>
                  </a:ext>
                </a:extLst>
              </p:cNvPr>
              <p:cNvSpPr txBox="1"/>
              <p:nvPr/>
            </p:nvSpPr>
            <p:spPr>
              <a:xfrm>
                <a:off x="8453240" y="3335146"/>
                <a:ext cx="3097006" cy="336341"/>
              </a:xfrm>
              <a:prstGeom prst="rect">
                <a:avLst/>
              </a:prstGeom>
              <a:noFill/>
            </p:spPr>
            <p:txBody>
              <a:bodyPr wrap="square">
                <a:spAutoFit/>
              </a:bodyPr>
              <a:lstStyle>
                <a:defPPr>
                  <a:defRPr lang="en-US"/>
                </a:defPPr>
                <a:lvl1pPr lvl="0" indent="0" algn="ctr" defTabSz="844550">
                  <a:lnSpc>
                    <a:spcPct val="100000"/>
                  </a:lnSpc>
                  <a:spcBef>
                    <a:spcPct val="0"/>
                  </a:spcBef>
                  <a:spcAft>
                    <a:spcPct val="35000"/>
                  </a:spcAft>
                  <a:buNone/>
                  <a:defRPr sz="2400"/>
                </a:lvl1pPr>
              </a:lstStyle>
              <a:p>
                <a:r>
                  <a:rPr lang="en-US" sz="2000" dirty="0"/>
                  <a:t>Run and watch tests fail.</a:t>
                </a:r>
              </a:p>
            </p:txBody>
          </p:sp>
          <p:sp>
            <p:nvSpPr>
              <p:cNvPr id="22" name="TextBox 21">
                <a:extLst>
                  <a:ext uri="{FF2B5EF4-FFF2-40B4-BE49-F238E27FC236}">
                    <a16:creationId xmlns:a16="http://schemas.microsoft.com/office/drawing/2014/main" id="{AFB9D689-D032-2E1A-A075-A120FDFA67CC}"/>
                  </a:ext>
                </a:extLst>
              </p:cNvPr>
              <p:cNvSpPr txBox="1"/>
              <p:nvPr/>
            </p:nvSpPr>
            <p:spPr>
              <a:xfrm>
                <a:off x="8083397" y="5574275"/>
                <a:ext cx="3097006" cy="807219"/>
              </a:xfrm>
              <a:prstGeom prst="rect">
                <a:avLst/>
              </a:prstGeom>
              <a:noFill/>
            </p:spPr>
            <p:txBody>
              <a:bodyPr wrap="square">
                <a:spAutoFit/>
              </a:bodyPr>
              <a:lstStyle/>
              <a:p>
                <a:pPr lvl="0" indent="0" algn="ctr" defTabSz="844550">
                  <a:lnSpc>
                    <a:spcPct val="100000"/>
                  </a:lnSpc>
                  <a:spcBef>
                    <a:spcPct val="0"/>
                  </a:spcBef>
                  <a:spcAft>
                    <a:spcPct val="35000"/>
                  </a:spcAft>
                  <a:buNone/>
                </a:pPr>
                <a:r>
                  <a:rPr lang="en-US" sz="2400" dirty="0"/>
                  <a:t>Write code &amp; Implement.</a:t>
                </a:r>
              </a:p>
              <a:p>
                <a:pPr lvl="0" indent="0" algn="ctr" defTabSz="844550">
                  <a:lnSpc>
                    <a:spcPct val="100000"/>
                  </a:lnSpc>
                  <a:spcBef>
                    <a:spcPct val="0"/>
                  </a:spcBef>
                  <a:spcAft>
                    <a:spcPct val="35000"/>
                  </a:spcAft>
                  <a:buNone/>
                </a:pPr>
                <a:r>
                  <a:rPr lang="en-US" sz="2400" dirty="0"/>
                  <a:t>(as simple as possible)</a:t>
                </a:r>
              </a:p>
            </p:txBody>
          </p:sp>
          <p:grpSp>
            <p:nvGrpSpPr>
              <p:cNvPr id="30" name="Group 29">
                <a:extLst>
                  <a:ext uri="{FF2B5EF4-FFF2-40B4-BE49-F238E27FC236}">
                    <a16:creationId xmlns:a16="http://schemas.microsoft.com/office/drawing/2014/main" id="{509B33CB-D62D-503E-DBE7-102A21080B31}"/>
                  </a:ext>
                </a:extLst>
              </p:cNvPr>
              <p:cNvGrpSpPr/>
              <p:nvPr/>
            </p:nvGrpSpPr>
            <p:grpSpPr>
              <a:xfrm>
                <a:off x="0" y="901972"/>
                <a:ext cx="12191999" cy="5661387"/>
                <a:chOff x="0" y="901972"/>
                <a:chExt cx="12191999" cy="5661387"/>
              </a:xfrm>
            </p:grpSpPr>
            <p:sp>
              <p:nvSpPr>
                <p:cNvPr id="20" name="TextBox 19">
                  <a:extLst>
                    <a:ext uri="{FF2B5EF4-FFF2-40B4-BE49-F238E27FC236}">
                      <a16:creationId xmlns:a16="http://schemas.microsoft.com/office/drawing/2014/main" id="{C81D8512-852F-F880-5791-5A2195C233C2}"/>
                    </a:ext>
                  </a:extLst>
                </p:cNvPr>
                <p:cNvSpPr txBox="1"/>
                <p:nvPr/>
              </p:nvSpPr>
              <p:spPr>
                <a:xfrm>
                  <a:off x="5346453" y="901972"/>
                  <a:ext cx="1530096" cy="388086"/>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2400" kern="1200" dirty="0"/>
                    <a:t>Add a test</a:t>
                  </a:r>
                </a:p>
              </p:txBody>
            </p:sp>
            <p:grpSp>
              <p:nvGrpSpPr>
                <p:cNvPr id="29" name="Group 28">
                  <a:extLst>
                    <a:ext uri="{FF2B5EF4-FFF2-40B4-BE49-F238E27FC236}">
                      <a16:creationId xmlns:a16="http://schemas.microsoft.com/office/drawing/2014/main" id="{342F1BFE-B516-AB48-90BB-8BAA2B44AF79}"/>
                    </a:ext>
                  </a:extLst>
                </p:cNvPr>
                <p:cNvGrpSpPr/>
                <p:nvPr/>
              </p:nvGrpSpPr>
              <p:grpSpPr>
                <a:xfrm>
                  <a:off x="0" y="1302666"/>
                  <a:ext cx="12191999" cy="5260693"/>
                  <a:chOff x="0" y="1302666"/>
                  <a:chExt cx="12191999" cy="5260693"/>
                </a:xfrm>
              </p:grpSpPr>
              <p:grpSp>
                <p:nvGrpSpPr>
                  <p:cNvPr id="28" name="Group 27">
                    <a:extLst>
                      <a:ext uri="{FF2B5EF4-FFF2-40B4-BE49-F238E27FC236}">
                        <a16:creationId xmlns:a16="http://schemas.microsoft.com/office/drawing/2014/main" id="{A56D035A-F761-F84D-B591-36563D442C8F}"/>
                      </a:ext>
                    </a:extLst>
                  </p:cNvPr>
                  <p:cNvGrpSpPr/>
                  <p:nvPr/>
                </p:nvGrpSpPr>
                <p:grpSpPr>
                  <a:xfrm>
                    <a:off x="0" y="1302666"/>
                    <a:ext cx="12191999" cy="5260693"/>
                    <a:chOff x="0" y="1597306"/>
                    <a:chExt cx="12191999" cy="5260693"/>
                  </a:xfrm>
                </p:grpSpPr>
                <p:sp>
                  <p:nvSpPr>
                    <p:cNvPr id="6" name="Rectangle 5">
                      <a:extLst>
                        <a:ext uri="{FF2B5EF4-FFF2-40B4-BE49-F238E27FC236}">
                          <a16:creationId xmlns:a16="http://schemas.microsoft.com/office/drawing/2014/main" id="{8CAFED38-51D1-33AE-0B18-A1A8CA65F7D9}"/>
                        </a:ext>
                      </a:extLst>
                    </p:cNvPr>
                    <p:cNvSpPr/>
                    <p:nvPr/>
                  </p:nvSpPr>
                  <p:spPr>
                    <a:xfrm>
                      <a:off x="0" y="1597306"/>
                      <a:ext cx="12191999" cy="5260693"/>
                    </a:xfrm>
                    <a:prstGeom prst="rect">
                      <a:avLst/>
                    </a:prstGeom>
                    <a:noFill/>
                  </p:spPr>
                  <p:txBody>
                    <a:bodyPr/>
                    <a:lstStyle/>
                    <a:p>
                      <a:endParaRPr lang="en-US"/>
                    </a:p>
                  </p:txBody>
                </p:sp>
                <p:sp>
                  <p:nvSpPr>
                    <p:cNvPr id="7" name="Freeform: Shape 6">
                      <a:extLst>
                        <a:ext uri="{FF2B5EF4-FFF2-40B4-BE49-F238E27FC236}">
                          <a16:creationId xmlns:a16="http://schemas.microsoft.com/office/drawing/2014/main" id="{2E8014B9-DA9C-DE47-349E-163BEE01A137}"/>
                        </a:ext>
                      </a:extLst>
                    </p:cNvPr>
                    <p:cNvSpPr/>
                    <p:nvPr/>
                  </p:nvSpPr>
                  <p:spPr>
                    <a:xfrm>
                      <a:off x="5301257" y="1597602"/>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3"/>
                      <a:srcRect/>
                      <a:stretch>
                        <a:fillRect/>
                      </a:stretch>
                    </a:blip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8" name="Freeform: Shape 7">
                      <a:extLst>
                        <a:ext uri="{FF2B5EF4-FFF2-40B4-BE49-F238E27FC236}">
                          <a16:creationId xmlns:a16="http://schemas.microsoft.com/office/drawing/2014/main" id="{127139CB-F7F1-09C9-C80C-6A175389AA54}"/>
                        </a:ext>
                      </a:extLst>
                    </p:cNvPr>
                    <p:cNvSpPr/>
                    <p:nvPr/>
                  </p:nvSpPr>
                  <p:spPr>
                    <a:xfrm rot="2160000">
                      <a:off x="6840326" y="281812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 tIns="107289" rIns="126536"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9" name="Freeform: Shape 8">
                      <a:extLst>
                        <a:ext uri="{FF2B5EF4-FFF2-40B4-BE49-F238E27FC236}">
                          <a16:creationId xmlns:a16="http://schemas.microsoft.com/office/drawing/2014/main" id="{B9DEBD99-C9B5-9823-AE47-DCB15D6959FE}"/>
                        </a:ext>
                      </a:extLst>
                    </p:cNvPr>
                    <p:cNvSpPr/>
                    <p:nvPr/>
                  </p:nvSpPr>
                  <p:spPr>
                    <a:xfrm>
                      <a:off x="7231013"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4"/>
                      <a:srcRect/>
                      <a:stretch>
                        <a:fillRect/>
                      </a:stretch>
                    </a:blipFill>
                  </p:spPr>
                  <p:style>
                    <a:lnRef idx="0">
                      <a:schemeClr val="lt1">
                        <a:hueOff val="0"/>
                        <a:satOff val="0"/>
                        <a:lumOff val="0"/>
                        <a:alphaOff val="0"/>
                      </a:schemeClr>
                    </a:lnRef>
                    <a:fillRef idx="3">
                      <a:scrgbClr r="0" g="0" b="0"/>
                    </a:fillRef>
                    <a:effectRef idx="2">
                      <a:schemeClr val="accent3">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0" name="Freeform: Shape 9">
                      <a:extLst>
                        <a:ext uri="{FF2B5EF4-FFF2-40B4-BE49-F238E27FC236}">
                          <a16:creationId xmlns:a16="http://schemas.microsoft.com/office/drawing/2014/main" id="{91AE42C0-B4FC-5953-2D80-D7507A91CDDB}"/>
                        </a:ext>
                      </a:extLst>
                    </p:cNvPr>
                    <p:cNvSpPr/>
                    <p:nvPr/>
                  </p:nvSpPr>
                  <p:spPr>
                    <a:xfrm rot="17280000">
                      <a:off x="7450000" y="4649098"/>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126535" tIns="107290" rIns="0" bIns="107289"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1D9696BB-1E69-619C-7ABF-1E3CF8962CB3}"/>
                        </a:ext>
                      </a:extLst>
                    </p:cNvPr>
                    <p:cNvSpPr/>
                    <p:nvPr/>
                  </p:nvSpPr>
                  <p:spPr>
                    <a:xfrm>
                      <a:off x="649391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5"/>
                      <a:srcRect/>
                      <a:stretch>
                        <a:fillRect/>
                      </a:stretch>
                    </a:blipFill>
                  </p:spPr>
                  <p:style>
                    <a:lnRef idx="0">
                      <a:schemeClr val="lt1">
                        <a:hueOff val="0"/>
                        <a:satOff val="0"/>
                        <a:lumOff val="0"/>
                        <a:alphaOff val="0"/>
                      </a:schemeClr>
                    </a:lnRef>
                    <a:fillRef idx="3">
                      <a:scrgbClr r="0" g="0" b="0"/>
                    </a:fillRef>
                    <a:effectRef idx="2">
                      <a:schemeClr val="accent4">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2" name="Freeform: Shape 11">
                      <a:extLst>
                        <a:ext uri="{FF2B5EF4-FFF2-40B4-BE49-F238E27FC236}">
                          <a16:creationId xmlns:a16="http://schemas.microsoft.com/office/drawing/2014/main" id="{5A0B5190-31FE-BC0F-6A29-D82BC4DE38EB}"/>
                        </a:ext>
                      </a:extLst>
                    </p:cNvPr>
                    <p:cNvSpPr/>
                    <p:nvPr/>
                  </p:nvSpPr>
                  <p:spPr>
                    <a:xfrm>
                      <a:off x="5897043" y="5794733"/>
                      <a:ext cx="421788"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126536" tIns="107291" rIns="1" bIns="107290"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3" name="Freeform: Shape 12">
                      <a:extLst>
                        <a:ext uri="{FF2B5EF4-FFF2-40B4-BE49-F238E27FC236}">
                          <a16:creationId xmlns:a16="http://schemas.microsoft.com/office/drawing/2014/main" id="{56832943-369F-0A5F-7D4D-B4202F89C2D8}"/>
                        </a:ext>
                      </a:extLst>
                    </p:cNvPr>
                    <p:cNvSpPr/>
                    <p:nvPr/>
                  </p:nvSpPr>
                  <p:spPr>
                    <a:xfrm>
                      <a:off x="4108602" y="5268217"/>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6"/>
                      <a:srcRect/>
                      <a:stretch>
                        <a:fillRect/>
                      </a:stretch>
                    </a:blipFill>
                  </p:spPr>
                  <p:style>
                    <a:lnRef idx="0">
                      <a:schemeClr val="lt1">
                        <a:hueOff val="0"/>
                        <a:satOff val="0"/>
                        <a:lumOff val="0"/>
                        <a:alphaOff val="0"/>
                      </a:schemeClr>
                    </a:lnRef>
                    <a:fillRef idx="3">
                      <a:scrgbClr r="0" g="0" b="0"/>
                    </a:fillRef>
                    <a:effectRef idx="2">
                      <a:schemeClr val="accent5">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4" name="Freeform: Shape 13">
                      <a:extLst>
                        <a:ext uri="{FF2B5EF4-FFF2-40B4-BE49-F238E27FC236}">
                          <a16:creationId xmlns:a16="http://schemas.microsoft.com/office/drawing/2014/main" id="{DB34C1D0-47D1-1ACC-DD31-DB3B7E680EAD}"/>
                        </a:ext>
                      </a:extLst>
                    </p:cNvPr>
                    <p:cNvSpPr/>
                    <p:nvPr/>
                  </p:nvSpPr>
                  <p:spPr>
                    <a:xfrm rot="4320000">
                      <a:off x="4327588" y="4671804"/>
                      <a:ext cx="421787" cy="536451"/>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421787" y="429160"/>
                          </a:moveTo>
                          <a:lnTo>
                            <a:pt x="210893" y="429160"/>
                          </a:lnTo>
                          <a:lnTo>
                            <a:pt x="210893" y="536450"/>
                          </a:lnTo>
                          <a:lnTo>
                            <a:pt x="0" y="268225"/>
                          </a:lnTo>
                          <a:lnTo>
                            <a:pt x="210893" y="0"/>
                          </a:lnTo>
                          <a:lnTo>
                            <a:pt x="210893" y="107290"/>
                          </a:lnTo>
                          <a:lnTo>
                            <a:pt x="421787" y="107290"/>
                          </a:lnTo>
                          <a:lnTo>
                            <a:pt x="421787" y="429160"/>
                          </a:lnTo>
                          <a:close/>
                        </a:path>
                      </a:pathLst>
                    </a:cu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txBody>
                    <a:bodyPr spcFirstLastPara="0" vert="horz" wrap="square" lIns="126536" tIns="107289" rIns="-1" bIns="107291" numCol="1" spcCol="1270" anchor="ctr" anchorCtr="0">
                      <a:noAutofit/>
                    </a:bodyPr>
                    <a:lstStyle/>
                    <a:p>
                      <a:pPr marL="0" lvl="0" indent="0" algn="ctr" defTabSz="666750">
                        <a:lnSpc>
                          <a:spcPct val="100000"/>
                        </a:lnSpc>
                        <a:spcBef>
                          <a:spcPct val="0"/>
                        </a:spcBef>
                        <a:spcAft>
                          <a:spcPct val="35000"/>
                        </a:spcAft>
                        <a:buNone/>
                      </a:pPr>
                      <a:endParaRPr lang="en-US" sz="1500" kern="1200"/>
                    </a:p>
                  </p:txBody>
                </p:sp>
                <p:sp>
                  <p:nvSpPr>
                    <p:cNvPr id="15" name="Freeform: Shape 14">
                      <a:extLst>
                        <a:ext uri="{FF2B5EF4-FFF2-40B4-BE49-F238E27FC236}">
                          <a16:creationId xmlns:a16="http://schemas.microsoft.com/office/drawing/2014/main" id="{9D74C4C9-D8EE-5707-C98F-6240FE755144}"/>
                        </a:ext>
                      </a:extLst>
                    </p:cNvPr>
                    <p:cNvSpPr/>
                    <p:nvPr/>
                  </p:nvSpPr>
                  <p:spPr>
                    <a:xfrm>
                      <a:off x="3371501" y="2999653"/>
                      <a:ext cx="1589484" cy="1589484"/>
                    </a:xfrm>
                    <a:custGeom>
                      <a:avLst/>
                      <a:gdLst>
                        <a:gd name="connsiteX0" fmla="*/ 0 w 1589484"/>
                        <a:gd name="connsiteY0" fmla="*/ 794742 h 1589484"/>
                        <a:gd name="connsiteX1" fmla="*/ 794742 w 1589484"/>
                        <a:gd name="connsiteY1" fmla="*/ 0 h 1589484"/>
                        <a:gd name="connsiteX2" fmla="*/ 1589484 w 1589484"/>
                        <a:gd name="connsiteY2" fmla="*/ 794742 h 1589484"/>
                        <a:gd name="connsiteX3" fmla="*/ 794742 w 1589484"/>
                        <a:gd name="connsiteY3" fmla="*/ 1589484 h 1589484"/>
                        <a:gd name="connsiteX4" fmla="*/ 0 w 1589484"/>
                        <a:gd name="connsiteY4" fmla="*/ 794742 h 158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484" h="1589484">
                          <a:moveTo>
                            <a:pt x="0" y="794742"/>
                          </a:moveTo>
                          <a:cubicBezTo>
                            <a:pt x="0" y="355818"/>
                            <a:pt x="355818" y="0"/>
                            <a:pt x="794742" y="0"/>
                          </a:cubicBezTo>
                          <a:cubicBezTo>
                            <a:pt x="1233666" y="0"/>
                            <a:pt x="1589484" y="355818"/>
                            <a:pt x="1589484" y="794742"/>
                          </a:cubicBezTo>
                          <a:cubicBezTo>
                            <a:pt x="1589484" y="1233666"/>
                            <a:pt x="1233666" y="1589484"/>
                            <a:pt x="794742" y="1589484"/>
                          </a:cubicBezTo>
                          <a:cubicBezTo>
                            <a:pt x="355818" y="1589484"/>
                            <a:pt x="0" y="1233666"/>
                            <a:pt x="0" y="794742"/>
                          </a:cubicBezTo>
                          <a:close/>
                        </a:path>
                      </a:pathLst>
                    </a:custGeom>
                    <a:blipFill rotWithShape="0">
                      <a:blip r:embed="rId7"/>
                      <a:srcRect/>
                      <a:stretch>
                        <a:fillRect/>
                      </a:stretch>
                    </a:blipFill>
                  </p:spPr>
                  <p:style>
                    <a:lnRef idx="0">
                      <a:schemeClr val="lt1">
                        <a:hueOff val="0"/>
                        <a:satOff val="0"/>
                        <a:lumOff val="0"/>
                        <a:alphaOff val="0"/>
                      </a:schemeClr>
                    </a:lnRef>
                    <a:fillRef idx="3">
                      <a:scrgbClr r="0" g="0" b="0"/>
                    </a:fillRef>
                    <a:effectRef idx="2">
                      <a:schemeClr val="accent6">
                        <a:hueOff val="0"/>
                        <a:satOff val="0"/>
                        <a:lumOff val="0"/>
                        <a:alphaOff val="0"/>
                      </a:schemeClr>
                    </a:effectRef>
                    <a:fontRef idx="minor">
                      <a:schemeClr val="lt1"/>
                    </a:fontRef>
                  </p:style>
                  <p:txBody>
                    <a:bodyPr spcFirstLastPara="0" vert="horz" wrap="square" lIns="256905" tIns="256905" rIns="256905" bIns="256905" numCol="1" spcCol="1270" anchor="ctr" anchorCtr="0">
                      <a:noAutofit/>
                    </a:bodyPr>
                    <a:lstStyle/>
                    <a:p>
                      <a:pPr marL="0" lvl="0" indent="0" algn="ctr" defTabSz="844550">
                        <a:lnSpc>
                          <a:spcPct val="100000"/>
                        </a:lnSpc>
                        <a:spcBef>
                          <a:spcPct val="0"/>
                        </a:spcBef>
                        <a:spcAft>
                          <a:spcPct val="35000"/>
                        </a:spcAft>
                        <a:buNone/>
                      </a:pPr>
                      <a:endParaRPr lang="en-US" sz="1900" kern="1200" dirty="0"/>
                    </a:p>
                  </p:txBody>
                </p:sp>
                <p:sp>
                  <p:nvSpPr>
                    <p:cNvPr id="16" name="Freeform: Shape 15">
                      <a:extLst>
                        <a:ext uri="{FF2B5EF4-FFF2-40B4-BE49-F238E27FC236}">
                          <a16:creationId xmlns:a16="http://schemas.microsoft.com/office/drawing/2014/main" id="{D496CDD8-2FDF-4D98-B1F4-F31CC9C78FA2}"/>
                        </a:ext>
                      </a:extLst>
                    </p:cNvPr>
                    <p:cNvSpPr/>
                    <p:nvPr/>
                  </p:nvSpPr>
                  <p:spPr>
                    <a:xfrm rot="19440000">
                      <a:off x="4910569" y="2832161"/>
                      <a:ext cx="421787" cy="536450"/>
                    </a:xfrm>
                    <a:custGeom>
                      <a:avLst/>
                      <a:gdLst>
                        <a:gd name="connsiteX0" fmla="*/ 0 w 421787"/>
                        <a:gd name="connsiteY0" fmla="*/ 107290 h 536450"/>
                        <a:gd name="connsiteX1" fmla="*/ 210894 w 421787"/>
                        <a:gd name="connsiteY1" fmla="*/ 107290 h 536450"/>
                        <a:gd name="connsiteX2" fmla="*/ 210894 w 421787"/>
                        <a:gd name="connsiteY2" fmla="*/ 0 h 536450"/>
                        <a:gd name="connsiteX3" fmla="*/ 421787 w 421787"/>
                        <a:gd name="connsiteY3" fmla="*/ 268225 h 536450"/>
                        <a:gd name="connsiteX4" fmla="*/ 210894 w 421787"/>
                        <a:gd name="connsiteY4" fmla="*/ 536450 h 536450"/>
                        <a:gd name="connsiteX5" fmla="*/ 210894 w 421787"/>
                        <a:gd name="connsiteY5" fmla="*/ 429160 h 536450"/>
                        <a:gd name="connsiteX6" fmla="*/ 0 w 421787"/>
                        <a:gd name="connsiteY6" fmla="*/ 429160 h 536450"/>
                        <a:gd name="connsiteX7" fmla="*/ 0 w 421787"/>
                        <a:gd name="connsiteY7" fmla="*/ 107290 h 536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787" h="536450">
                          <a:moveTo>
                            <a:pt x="0" y="107290"/>
                          </a:moveTo>
                          <a:lnTo>
                            <a:pt x="210894" y="107290"/>
                          </a:lnTo>
                          <a:lnTo>
                            <a:pt x="210894" y="0"/>
                          </a:lnTo>
                          <a:lnTo>
                            <a:pt x="421787" y="268225"/>
                          </a:lnTo>
                          <a:lnTo>
                            <a:pt x="210894" y="536450"/>
                          </a:lnTo>
                          <a:lnTo>
                            <a:pt x="210894" y="429160"/>
                          </a:lnTo>
                          <a:lnTo>
                            <a:pt x="0" y="429160"/>
                          </a:lnTo>
                          <a:lnTo>
                            <a:pt x="0" y="107290"/>
                          </a:lnTo>
                          <a:close/>
                        </a:path>
                      </a:pathLst>
                    </a:custGeom>
                  </p:spPr>
                  <p:style>
                    <a:lnRef idx="0">
                      <a:schemeClr val="lt1">
                        <a:hueOff val="0"/>
                        <a:satOff val="0"/>
                        <a:lumOff val="0"/>
                        <a:alphaOff val="0"/>
                      </a:schemeClr>
                    </a:lnRef>
                    <a:fillRef idx="3">
                      <a:schemeClr val="accent6">
                        <a:hueOff val="0"/>
                        <a:satOff val="0"/>
                        <a:lumOff val="0"/>
                        <a:alphaOff val="0"/>
                      </a:schemeClr>
                    </a:fillRef>
                    <a:effectRef idx="2">
                      <a:schemeClr val="accent6">
                        <a:hueOff val="0"/>
                        <a:satOff val="0"/>
                        <a:lumOff val="0"/>
                        <a:alphaOff val="0"/>
                      </a:schemeClr>
                    </a:effectRef>
                    <a:fontRef idx="minor">
                      <a:schemeClr val="lt1"/>
                    </a:fontRef>
                  </p:style>
                  <p:txBody>
                    <a:bodyPr spcFirstLastPara="0" vert="horz" wrap="square" lIns="-1" tIns="107290" rIns="126536" bIns="107289" numCol="1" spcCol="1270" anchor="ctr" anchorCtr="0">
                      <a:noAutofit/>
                    </a:bodyPr>
                    <a:lstStyle/>
                    <a:p>
                      <a:pPr marL="0" lvl="0" indent="0" algn="ctr" defTabSz="666750">
                        <a:lnSpc>
                          <a:spcPct val="90000"/>
                        </a:lnSpc>
                        <a:spcBef>
                          <a:spcPct val="0"/>
                        </a:spcBef>
                        <a:spcAft>
                          <a:spcPct val="35000"/>
                        </a:spcAft>
                        <a:buNone/>
                      </a:pPr>
                      <a:endParaRPr lang="en-US" sz="1500" kern="1200"/>
                    </a:p>
                  </p:txBody>
                </p:sp>
              </p:grpSp>
              <p:sp>
                <p:nvSpPr>
                  <p:cNvPr id="26" name="TextBox 25">
                    <a:extLst>
                      <a:ext uri="{FF2B5EF4-FFF2-40B4-BE49-F238E27FC236}">
                        <a16:creationId xmlns:a16="http://schemas.microsoft.com/office/drawing/2014/main" id="{125D5426-5C74-4A8F-79E7-9594D9723897}"/>
                      </a:ext>
                    </a:extLst>
                  </p:cNvPr>
                  <p:cNvSpPr txBox="1"/>
                  <p:nvPr/>
                </p:nvSpPr>
                <p:spPr>
                  <a:xfrm>
                    <a:off x="1018365" y="3305711"/>
                    <a:ext cx="2348450" cy="388086"/>
                  </a:xfrm>
                  <a:prstGeom prst="rect">
                    <a:avLst/>
                  </a:prstGeom>
                  <a:noFill/>
                </p:spPr>
                <p:txBody>
                  <a:bodyPr wrap="square">
                    <a:spAutoFit/>
                  </a:bodyPr>
                  <a:lstStyle/>
                  <a:p>
                    <a:pPr marL="0" lvl="0" indent="0" algn="ctr" defTabSz="844550">
                      <a:lnSpc>
                        <a:spcPct val="100000"/>
                      </a:lnSpc>
                      <a:spcBef>
                        <a:spcPct val="0"/>
                      </a:spcBef>
                      <a:spcAft>
                        <a:spcPct val="35000"/>
                      </a:spcAft>
                      <a:buNone/>
                    </a:pPr>
                    <a:r>
                      <a:rPr lang="en-US" sz="2400" dirty="0"/>
                      <a:t>Refactor / Organize</a:t>
                    </a:r>
                  </a:p>
                </p:txBody>
              </p:sp>
            </p:grpSp>
          </p:grpSp>
        </p:grpSp>
      </p:grpSp>
    </p:spTree>
    <p:extLst>
      <p:ext uri="{BB962C8B-B14F-4D97-AF65-F5344CB8AC3E}">
        <p14:creationId xmlns:p14="http://schemas.microsoft.com/office/powerpoint/2010/main" val="119632104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a:extLst>
              <a:ext uri="{FF2B5EF4-FFF2-40B4-BE49-F238E27FC236}">
                <a16:creationId xmlns:a16="http://schemas.microsoft.com/office/drawing/2014/main" id="{A2274FC9-A039-4516-1C31-B4D027577FEC}"/>
              </a:ext>
            </a:extLst>
          </p:cNvPr>
          <p:cNvSpPr>
            <a:spLocks noGrp="1"/>
          </p:cNvSpPr>
          <p:nvPr>
            <p:ph type="sldNum" sz="quarter" idx="12"/>
          </p:nvPr>
        </p:nvSpPr>
        <p:spPr>
          <a:xfrm rot="5400000">
            <a:off x="9033635" y="3148837"/>
            <a:ext cx="5768976" cy="550800"/>
          </a:xfrm>
        </p:spPr>
        <p:txBody>
          <a:bodyPr vert="horz" lIns="91440" tIns="45720" rIns="91440" bIns="45720" rtlCol="0" anchor="ctr">
            <a:normAutofit/>
          </a:bodyPr>
          <a:lstStyle/>
          <a:p>
            <a:pPr algn="ctr" defTabSz="914400">
              <a:spcAft>
                <a:spcPts val="600"/>
              </a:spcAft>
            </a:pPr>
            <a:fld id="{D57F1E4F-1CFF-5643-939E-02111984F565}" type="slidenum">
              <a:rPr lang="en-US" sz="1000" smtClean="0"/>
              <a:pPr algn="ctr" defTabSz="914400">
                <a:spcAft>
                  <a:spcPts val="600"/>
                </a:spcAft>
              </a:pPr>
              <a:t>8</a:t>
            </a:fld>
            <a:endParaRPr lang="en-US" sz="1000"/>
          </a:p>
        </p:txBody>
      </p:sp>
      <p:grpSp>
        <p:nvGrpSpPr>
          <p:cNvPr id="40" name="Group 39">
            <a:extLst>
              <a:ext uri="{FF2B5EF4-FFF2-40B4-BE49-F238E27FC236}">
                <a16:creationId xmlns:a16="http://schemas.microsoft.com/office/drawing/2014/main" id="{FFE4FCCD-1958-1D5E-C502-21A5D5FFF876}"/>
              </a:ext>
            </a:extLst>
          </p:cNvPr>
          <p:cNvGrpSpPr/>
          <p:nvPr/>
        </p:nvGrpSpPr>
        <p:grpSpPr>
          <a:xfrm>
            <a:off x="711825" y="1100903"/>
            <a:ext cx="10929375" cy="3847501"/>
            <a:chOff x="629725" y="2288681"/>
            <a:chExt cx="10929375" cy="3847501"/>
          </a:xfrm>
        </p:grpSpPr>
        <p:sp>
          <p:nvSpPr>
            <p:cNvPr id="31" name="Rectangle: Diagonal Corners Rounded 30">
              <a:extLst>
                <a:ext uri="{FF2B5EF4-FFF2-40B4-BE49-F238E27FC236}">
                  <a16:creationId xmlns:a16="http://schemas.microsoft.com/office/drawing/2014/main" id="{56D3640D-AAD2-ED94-009B-9B2F047300B4}"/>
                </a:ext>
              </a:extLst>
            </p:cNvPr>
            <p:cNvSpPr/>
            <p:nvPr/>
          </p:nvSpPr>
          <p:spPr>
            <a:xfrm>
              <a:off x="1265913" y="2288681"/>
              <a:ext cx="1990125" cy="1990125"/>
            </a:xfrm>
            <a:prstGeom prst="round2DiagRect">
              <a:avLst>
                <a:gd name="adj1" fmla="val 29727"/>
                <a:gd name="adj2" fmla="val 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32" name="Rectangle 31" descr="Puzzle">
              <a:extLst>
                <a:ext uri="{FF2B5EF4-FFF2-40B4-BE49-F238E27FC236}">
                  <a16:creationId xmlns:a16="http://schemas.microsoft.com/office/drawing/2014/main" id="{E4D91CA2-1507-B95A-CDD3-B0A96604258C}"/>
                </a:ext>
              </a:extLst>
            </p:cNvPr>
            <p:cNvSpPr/>
            <p:nvPr/>
          </p:nvSpPr>
          <p:spPr>
            <a:xfrm>
              <a:off x="1690038" y="2712806"/>
              <a:ext cx="1141875" cy="114187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3" name="Freeform: Shape 32">
              <a:extLst>
                <a:ext uri="{FF2B5EF4-FFF2-40B4-BE49-F238E27FC236}">
                  <a16:creationId xmlns:a16="http://schemas.microsoft.com/office/drawing/2014/main" id="{70FFE5C0-E648-E63D-B0F0-80080A67CBED}"/>
                </a:ext>
              </a:extLst>
            </p:cNvPr>
            <p:cNvSpPr/>
            <p:nvPr/>
          </p:nvSpPr>
          <p:spPr>
            <a:xfrm>
              <a:off x="629725" y="4898682"/>
              <a:ext cx="3262500" cy="1237500"/>
            </a:xfrm>
            <a:custGeom>
              <a:avLst/>
              <a:gdLst>
                <a:gd name="connsiteX0" fmla="*/ 0 w 3262500"/>
                <a:gd name="connsiteY0" fmla="*/ 0 h 1237500"/>
                <a:gd name="connsiteX1" fmla="*/ 3262500 w 3262500"/>
                <a:gd name="connsiteY1" fmla="*/ 0 h 1237500"/>
                <a:gd name="connsiteX2" fmla="*/ 3262500 w 3262500"/>
                <a:gd name="connsiteY2" fmla="*/ 1237500 h 1237500"/>
                <a:gd name="connsiteX3" fmla="*/ 0 w 3262500"/>
                <a:gd name="connsiteY3" fmla="*/ 1237500 h 1237500"/>
                <a:gd name="connsiteX4" fmla="*/ 0 w 3262500"/>
                <a:gd name="connsiteY4" fmla="*/ 0 h 123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1237500">
                  <a:moveTo>
                    <a:pt x="0" y="0"/>
                  </a:moveTo>
                  <a:lnTo>
                    <a:pt x="3262500" y="0"/>
                  </a:lnTo>
                  <a:lnTo>
                    <a:pt x="3262500" y="1237500"/>
                  </a:lnTo>
                  <a:lnTo>
                    <a:pt x="0" y="123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defRPr cap="all"/>
              </a:pPr>
              <a:r>
                <a:rPr lang="en-US" sz="1600" kern="1200" dirty="0"/>
                <a:t>State the problem you are going to solve/ the feature you are going to add.</a:t>
              </a:r>
            </a:p>
          </p:txBody>
        </p:sp>
        <p:sp>
          <p:nvSpPr>
            <p:cNvPr id="34" name="Rectangle: Diagonal Corners Rounded 33">
              <a:extLst>
                <a:ext uri="{FF2B5EF4-FFF2-40B4-BE49-F238E27FC236}">
                  <a16:creationId xmlns:a16="http://schemas.microsoft.com/office/drawing/2014/main" id="{FADF74C4-2EA0-A4A6-BC5A-ED9DE474A875}"/>
                </a:ext>
              </a:extLst>
            </p:cNvPr>
            <p:cNvSpPr/>
            <p:nvPr/>
          </p:nvSpPr>
          <p:spPr>
            <a:xfrm>
              <a:off x="5099350" y="2288681"/>
              <a:ext cx="1990125" cy="1990125"/>
            </a:xfrm>
            <a:prstGeom prst="round2DiagRect">
              <a:avLst>
                <a:gd name="adj1" fmla="val 29727"/>
                <a:gd name="adj2" fmla="val 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35" name="Rectangle 34" descr="Clipboard Checked with solid fill">
              <a:extLst>
                <a:ext uri="{FF2B5EF4-FFF2-40B4-BE49-F238E27FC236}">
                  <a16:creationId xmlns:a16="http://schemas.microsoft.com/office/drawing/2014/main" id="{C6DBEDB2-014D-AE26-EE0B-B8B5F2DDC267}"/>
                </a:ext>
              </a:extLst>
            </p:cNvPr>
            <p:cNvSpPr/>
            <p:nvPr/>
          </p:nvSpPr>
          <p:spPr>
            <a:xfrm>
              <a:off x="5523475" y="2712806"/>
              <a:ext cx="1141875" cy="114187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36" name="Freeform: Shape 35">
              <a:extLst>
                <a:ext uri="{FF2B5EF4-FFF2-40B4-BE49-F238E27FC236}">
                  <a16:creationId xmlns:a16="http://schemas.microsoft.com/office/drawing/2014/main" id="{B2729D91-3DAC-4CCB-F665-9C5A1666B865}"/>
                </a:ext>
              </a:extLst>
            </p:cNvPr>
            <p:cNvSpPr/>
            <p:nvPr/>
          </p:nvSpPr>
          <p:spPr>
            <a:xfrm>
              <a:off x="4463163" y="4898682"/>
              <a:ext cx="3262500" cy="1237500"/>
            </a:xfrm>
            <a:custGeom>
              <a:avLst/>
              <a:gdLst>
                <a:gd name="connsiteX0" fmla="*/ 0 w 3262500"/>
                <a:gd name="connsiteY0" fmla="*/ 0 h 1237500"/>
                <a:gd name="connsiteX1" fmla="*/ 3262500 w 3262500"/>
                <a:gd name="connsiteY1" fmla="*/ 0 h 1237500"/>
                <a:gd name="connsiteX2" fmla="*/ 3262500 w 3262500"/>
                <a:gd name="connsiteY2" fmla="*/ 1237500 h 1237500"/>
                <a:gd name="connsiteX3" fmla="*/ 0 w 3262500"/>
                <a:gd name="connsiteY3" fmla="*/ 1237500 h 1237500"/>
                <a:gd name="connsiteX4" fmla="*/ 0 w 3262500"/>
                <a:gd name="connsiteY4" fmla="*/ 0 h 123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1237500">
                  <a:moveTo>
                    <a:pt x="0" y="0"/>
                  </a:moveTo>
                  <a:lnTo>
                    <a:pt x="3262500" y="0"/>
                  </a:lnTo>
                  <a:lnTo>
                    <a:pt x="3262500" y="1237500"/>
                  </a:lnTo>
                  <a:lnTo>
                    <a:pt x="0" y="123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defRPr cap="all"/>
              </a:pPr>
              <a:r>
                <a:rPr lang="en-US" sz="1600" kern="1200" dirty="0"/>
                <a:t>make a to-do list. this list will remind us what we need to do, to keep us focused, and to tell us when we are finished. When we start working on an item, we’ll make it bold, </a:t>
              </a:r>
              <a:r>
                <a:rPr lang="en-US" sz="1600" b="1" kern="1200" dirty="0"/>
                <a:t>like this</a:t>
              </a:r>
              <a:r>
                <a:rPr lang="en-US" sz="1600" kern="1200" dirty="0"/>
                <a:t>. When we finish an item, we’ll cross it off, </a:t>
              </a:r>
              <a:r>
                <a:rPr lang="en-US" sz="1600" strike="sngStrike" kern="1200" dirty="0"/>
                <a:t>like this</a:t>
              </a:r>
              <a:r>
                <a:rPr lang="en-US" sz="1600" kern="1200" dirty="0"/>
                <a:t>. When we think of another test to write, we’ll add it to the list. Initialize the list with some primary tasks.</a:t>
              </a:r>
            </a:p>
          </p:txBody>
        </p:sp>
        <p:sp>
          <p:nvSpPr>
            <p:cNvPr id="37" name="Rectangle: Diagonal Corners Rounded 36">
              <a:extLst>
                <a:ext uri="{FF2B5EF4-FFF2-40B4-BE49-F238E27FC236}">
                  <a16:creationId xmlns:a16="http://schemas.microsoft.com/office/drawing/2014/main" id="{7D8946BD-90C4-9BEF-EBB1-8C5AD5E61B04}"/>
                </a:ext>
              </a:extLst>
            </p:cNvPr>
            <p:cNvSpPr/>
            <p:nvPr/>
          </p:nvSpPr>
          <p:spPr>
            <a:xfrm>
              <a:off x="8932788" y="2288681"/>
              <a:ext cx="1990125" cy="1990125"/>
            </a:xfrm>
            <a:prstGeom prst="round2DiagRect">
              <a:avLst>
                <a:gd name="adj1" fmla="val 29727"/>
                <a:gd name="adj2" fmla="val 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39" name="Freeform: Shape 38">
              <a:extLst>
                <a:ext uri="{FF2B5EF4-FFF2-40B4-BE49-F238E27FC236}">
                  <a16:creationId xmlns:a16="http://schemas.microsoft.com/office/drawing/2014/main" id="{855748A8-E942-B6E1-0CDF-ED2892679FF8}"/>
                </a:ext>
              </a:extLst>
            </p:cNvPr>
            <p:cNvSpPr/>
            <p:nvPr/>
          </p:nvSpPr>
          <p:spPr>
            <a:xfrm>
              <a:off x="8296600" y="4898682"/>
              <a:ext cx="3262500" cy="1237500"/>
            </a:xfrm>
            <a:custGeom>
              <a:avLst/>
              <a:gdLst>
                <a:gd name="connsiteX0" fmla="*/ 0 w 3262500"/>
                <a:gd name="connsiteY0" fmla="*/ 0 h 1237500"/>
                <a:gd name="connsiteX1" fmla="*/ 3262500 w 3262500"/>
                <a:gd name="connsiteY1" fmla="*/ 0 h 1237500"/>
                <a:gd name="connsiteX2" fmla="*/ 3262500 w 3262500"/>
                <a:gd name="connsiteY2" fmla="*/ 1237500 h 1237500"/>
                <a:gd name="connsiteX3" fmla="*/ 0 w 3262500"/>
                <a:gd name="connsiteY3" fmla="*/ 1237500 h 1237500"/>
                <a:gd name="connsiteX4" fmla="*/ 0 w 3262500"/>
                <a:gd name="connsiteY4" fmla="*/ 0 h 1237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2500" h="1237500">
                  <a:moveTo>
                    <a:pt x="0" y="0"/>
                  </a:moveTo>
                  <a:lnTo>
                    <a:pt x="3262500" y="0"/>
                  </a:lnTo>
                  <a:lnTo>
                    <a:pt x="3262500" y="1237500"/>
                  </a:lnTo>
                  <a:lnTo>
                    <a:pt x="0" y="1237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just" defTabSz="488950">
                <a:lnSpc>
                  <a:spcPct val="90000"/>
                </a:lnSpc>
                <a:spcBef>
                  <a:spcPct val="0"/>
                </a:spcBef>
                <a:spcAft>
                  <a:spcPct val="35000"/>
                </a:spcAft>
                <a:buNone/>
                <a:defRPr cap="all"/>
              </a:pPr>
              <a:r>
                <a:rPr lang="en-US" sz="1600" kern="1200" dirty="0"/>
                <a:t>Pick one task and write tests for it(according to the routine described in previous slide). When finished, cross it off from the list. If necessary, add more tasks to the list.</a:t>
              </a:r>
            </a:p>
          </p:txBody>
        </p:sp>
        <p:pic>
          <p:nvPicPr>
            <p:cNvPr id="8" name="Graphic 7" descr="Hourglass Finished outline">
              <a:extLst>
                <a:ext uri="{FF2B5EF4-FFF2-40B4-BE49-F238E27FC236}">
                  <a16:creationId xmlns:a16="http://schemas.microsoft.com/office/drawing/2014/main" id="{33CA147B-17AD-2A52-0393-DE150BDDF6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327072" y="2708873"/>
              <a:ext cx="1171091" cy="1171091"/>
            </a:xfrm>
            <a:prstGeom prst="rect">
              <a:avLst/>
            </a:prstGeom>
          </p:spPr>
        </p:pic>
      </p:grpSp>
      <p:sp>
        <p:nvSpPr>
          <p:cNvPr id="41" name="Arrow: Right 40">
            <a:extLst>
              <a:ext uri="{FF2B5EF4-FFF2-40B4-BE49-F238E27FC236}">
                <a16:creationId xmlns:a16="http://schemas.microsoft.com/office/drawing/2014/main" id="{51CF4C01-B02C-7D78-6E85-1D56CD6BDEA0}"/>
              </a:ext>
            </a:extLst>
          </p:cNvPr>
          <p:cNvSpPr/>
          <p:nvPr/>
        </p:nvSpPr>
        <p:spPr>
          <a:xfrm>
            <a:off x="3629320" y="1809946"/>
            <a:ext cx="1263191" cy="763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EF801939-9719-AA93-1861-638FE5970364}"/>
              </a:ext>
            </a:extLst>
          </p:cNvPr>
          <p:cNvSpPr/>
          <p:nvPr/>
        </p:nvSpPr>
        <p:spPr>
          <a:xfrm>
            <a:off x="7464280" y="1809946"/>
            <a:ext cx="1263191" cy="7635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8269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ice and pins on a board game">
            <a:extLst>
              <a:ext uri="{FF2B5EF4-FFF2-40B4-BE49-F238E27FC236}">
                <a16:creationId xmlns:a16="http://schemas.microsoft.com/office/drawing/2014/main" id="{6A9E70B5-5A8C-CE16-9B19-0AF102E48877}"/>
              </a:ext>
            </a:extLst>
          </p:cNvPr>
          <p:cNvPicPr>
            <a:picLocks noChangeAspect="1"/>
          </p:cNvPicPr>
          <p:nvPr/>
        </p:nvPicPr>
        <p:blipFill rotWithShape="1">
          <a:blip r:embed="rId2">
            <a:alphaModFix amt="50000"/>
          </a:blip>
          <a:srcRect t="15413"/>
          <a:stretch/>
        </p:blipFill>
        <p:spPr>
          <a:xfrm>
            <a:off x="10180" y="1"/>
            <a:ext cx="12191980" cy="6857999"/>
          </a:xfrm>
          <a:prstGeom prst="rect">
            <a:avLst/>
          </a:prstGeom>
        </p:spPr>
      </p:pic>
      <p:sp>
        <p:nvSpPr>
          <p:cNvPr id="2" name="Title 1">
            <a:extLst>
              <a:ext uri="{FF2B5EF4-FFF2-40B4-BE49-F238E27FC236}">
                <a16:creationId xmlns:a16="http://schemas.microsoft.com/office/drawing/2014/main" id="{8E1F4A3F-CB84-99DD-CBA5-037FABDC3F59}"/>
              </a:ext>
            </a:extLst>
          </p:cNvPr>
          <p:cNvSpPr>
            <a:spLocks noGrp="1"/>
          </p:cNvSpPr>
          <p:nvPr>
            <p:ph type="title"/>
          </p:nvPr>
        </p:nvSpPr>
        <p:spPr>
          <a:xfrm>
            <a:off x="132080" y="1450259"/>
            <a:ext cx="11927840" cy="1248337"/>
          </a:xfrm>
        </p:spPr>
        <p:txBody>
          <a:bodyPr vert="horz" lIns="91440" tIns="45720" rIns="91440" bIns="45720" rtlCol="0" anchor="b">
            <a:normAutofit/>
          </a:bodyPr>
          <a:lstStyle/>
          <a:p>
            <a:pPr algn="ctr"/>
            <a:r>
              <a:rPr lang="en-US" sz="6000" dirty="0">
                <a:solidFill>
                  <a:srgbClr val="FFFFFF"/>
                </a:solidFill>
              </a:rPr>
              <a:t>An example of TDD.</a:t>
            </a:r>
          </a:p>
        </p:txBody>
      </p:sp>
      <p:sp>
        <p:nvSpPr>
          <p:cNvPr id="3" name="Content Placeholder 2">
            <a:extLst>
              <a:ext uri="{FF2B5EF4-FFF2-40B4-BE49-F238E27FC236}">
                <a16:creationId xmlns:a16="http://schemas.microsoft.com/office/drawing/2014/main" id="{7B83819B-06CF-2C91-3F09-567D90693EC7}"/>
              </a:ext>
            </a:extLst>
          </p:cNvPr>
          <p:cNvSpPr>
            <a:spLocks noGrp="1"/>
          </p:cNvSpPr>
          <p:nvPr>
            <p:ph idx="1"/>
          </p:nvPr>
        </p:nvSpPr>
        <p:spPr>
          <a:xfrm>
            <a:off x="1524000" y="3679902"/>
            <a:ext cx="9144000" cy="1098395"/>
          </a:xfrm>
        </p:spPr>
        <p:txBody>
          <a:bodyPr vert="horz" lIns="91440" tIns="45720" rIns="91440" bIns="45720" rtlCol="0">
            <a:normAutofit/>
          </a:bodyPr>
          <a:lstStyle/>
          <a:p>
            <a:pPr marL="0" indent="0" algn="ctr">
              <a:buNone/>
            </a:pPr>
            <a:r>
              <a:rPr lang="en-US" sz="6600" dirty="0">
                <a:solidFill>
                  <a:srgbClr val="FFFFFF"/>
                </a:solidFill>
              </a:rPr>
              <a:t>Fizz-Buzz game =)</a:t>
            </a:r>
          </a:p>
        </p:txBody>
      </p:sp>
      <p:sp>
        <p:nvSpPr>
          <p:cNvPr id="4" name="Slide Number Placeholder 3">
            <a:extLst>
              <a:ext uri="{FF2B5EF4-FFF2-40B4-BE49-F238E27FC236}">
                <a16:creationId xmlns:a16="http://schemas.microsoft.com/office/drawing/2014/main" id="{E2FE3E59-EB71-CBE6-C7A0-FF690B5E8A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D57F1E4F-1CFF-5643-939E-02111984F565}" type="slidenum">
              <a:rPr lang="en-US">
                <a:solidFill>
                  <a:srgbClr val="FFFFFF"/>
                </a:solidFill>
                <a:latin typeface="Calibri" panose="020F0502020204030204"/>
              </a:rPr>
              <a:pPr defTabSz="914400">
                <a:spcAft>
                  <a:spcPts val="600"/>
                </a:spcAft>
                <a:defRPr/>
              </a:pPr>
              <a:t>9</a:t>
            </a:fld>
            <a:endParaRPr lang="en-US">
              <a:solidFill>
                <a:srgbClr val="FFFFFF"/>
              </a:solidFill>
              <a:latin typeface="Calibri" panose="020F0502020204030204"/>
            </a:endParaRPr>
          </a:p>
        </p:txBody>
      </p:sp>
    </p:spTree>
    <p:extLst>
      <p:ext uri="{BB962C8B-B14F-4D97-AF65-F5344CB8AC3E}">
        <p14:creationId xmlns:p14="http://schemas.microsoft.com/office/powerpoint/2010/main" val="26495061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960"/>
                            </p:stCondLst>
                            <p:childTnLst>
                              <p:par>
                                <p:cTn id="9" presetID="42"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ood Type">
      <a:majorFont>
        <a:latin typeface="Arial Black" panose="020B0A040201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panose="020B0604020202020204"/>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anded Edge">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17779" dir="5400000" rotWithShape="0">
              <a:srgbClr val="000000">
                <a:alpha val="4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BE1B6DD8-9976-4550-A6F4-B2DD4EA939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4642</TotalTime>
  <Words>2326</Words>
  <Application>Microsoft Office PowerPoint</Application>
  <PresentationFormat>Widescreen</PresentationFormat>
  <Paragraphs>258</Paragraphs>
  <Slides>48</Slides>
  <Notes>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48</vt:i4>
      </vt:variant>
    </vt:vector>
  </HeadingPairs>
  <TitlesOfParts>
    <vt:vector size="62" baseType="lpstr">
      <vt:lpstr>Arial</vt:lpstr>
      <vt:lpstr>Arial Black</vt:lpstr>
      <vt:lpstr>Calibri</vt:lpstr>
      <vt:lpstr>Calibri Light</vt:lpstr>
      <vt:lpstr>Cambria Math</vt:lpstr>
      <vt:lpstr>Century Schoolbook</vt:lpstr>
      <vt:lpstr>JetBrains Mono</vt:lpstr>
      <vt:lpstr>source-sans-pro</vt:lpstr>
      <vt:lpstr>source-serif-pro</vt:lpstr>
      <vt:lpstr>Wingdings</vt:lpstr>
      <vt:lpstr>Wingdings 2</vt:lpstr>
      <vt:lpstr>Wood Type</vt:lpstr>
      <vt:lpstr>Office Theme</vt:lpstr>
      <vt:lpstr>View</vt:lpstr>
      <vt:lpstr>Test-Driven Development(TDD)</vt:lpstr>
      <vt:lpstr>Software testing</vt:lpstr>
      <vt:lpstr>What have we been doing so far ?</vt:lpstr>
      <vt:lpstr>What are we going to do ?!</vt:lpstr>
      <vt:lpstr>Test-Driven Development(TDD)</vt:lpstr>
      <vt:lpstr>The diagram of TDD</vt:lpstr>
      <vt:lpstr>The diagram of TDD</vt:lpstr>
      <vt:lpstr>PowerPoint Presentation</vt:lpstr>
      <vt:lpstr>An example of TDD.</vt:lpstr>
      <vt:lpstr>Definition</vt:lpstr>
      <vt:lpstr>The Calculator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TDD benefits</vt:lpstr>
      <vt:lpstr>TDD limitations</vt:lpstr>
      <vt:lpstr>TDD vs TLD</vt:lpstr>
      <vt:lpstr>Acceptance TDD(ATTD)</vt:lpstr>
      <vt:lpstr>User Story …</vt:lpstr>
      <vt:lpstr>Properties of acceptance tests: </vt:lpstr>
      <vt:lpstr>PowerPoint Presentation</vt:lpstr>
      <vt:lpstr>PowerPoint Presentation</vt:lpstr>
      <vt:lpstr>Ok, now what is BDD ?</vt:lpstr>
      <vt:lpstr>HOW ?</vt:lpstr>
      <vt:lpstr>Example: Market</vt:lpstr>
      <vt:lpstr>Calculator, Again!</vt:lpstr>
      <vt:lpstr>Java Implementation Using Cucumber </vt:lpstr>
      <vt:lpstr>Java Implementation Using Cucumber </vt:lpstr>
      <vt:lpstr>PowerPoint Presentation</vt:lpstr>
      <vt:lpstr>We don’t have to write all these stuff for BDD. Just write a code inspired by BDD.</vt:lpstr>
      <vt:lpstr>Tips for Legacy code.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 Driven Development</dc:title>
  <dc:creator>User</dc:creator>
  <cp:lastModifiedBy>User</cp:lastModifiedBy>
  <cp:revision>33</cp:revision>
  <dcterms:created xsi:type="dcterms:W3CDTF">2023-07-17T07:11:12Z</dcterms:created>
  <dcterms:modified xsi:type="dcterms:W3CDTF">2023-08-13T06:21:45Z</dcterms:modified>
</cp:coreProperties>
</file>